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charts/chart1.xml" ContentType="application/vnd.openxmlformats-officedocument.drawingml.char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48" r:id="rId1"/>
  </p:sldMasterIdLst>
  <p:notesMasterIdLst>
    <p:notesMasterId r:id="rId3"/>
  </p:notesMasterIdLst>
  <p:sldIdLst>
    <p:sldId id="294" r:id="rId2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3399"/>
  </p:clrMru>
  <p:extLst>
    <p:ext uri="{E76CE94A-603C-4142-B9EB-6D1370010A27}">
      <p14:discardImageEditData xmlns:p14="http://schemas.microsoft.com/office/powerpoint/2010/main" val="1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9653" autoAdjust="0"/>
  </p:normalViewPr>
  <p:slideViewPr>
    <p:cSldViewPr snapToGrid="0">
      <p:cViewPr varScale="1">
        <p:scale>
          <a:sx n="50" d="100"/>
          <a:sy n="50" d="100"/>
        </p:scale>
        <p:origin x="-1134" y="-10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charts/_rels/chart1.xml.rels><?xml version="1.0" encoding="UTF-8" standalone="yes"?>
<Relationships xmlns="http://schemas.openxmlformats.org/package/2006/relationships"><Relationship Id="rId1" Type="http://schemas.openxmlformats.org/officeDocument/2006/relationships/oleObject" Target="file:///\\HLWSFILE581\ROWLAP00$\Buster-us64procs.xlsx" TargetMode="External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en-GB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1"/>
    <c:plotArea>
      <c:layout/>
      <c:scatterChart>
        <c:scatterStyle val="smoothMarker"/>
        <c:varyColors val="0"/>
        <c:ser>
          <c:idx val="1"/>
          <c:order val="0"/>
          <c:tx>
            <c:v>nthreads defined</c:v>
          </c:tx>
          <c:spPr>
            <a:ln>
              <a:solidFill>
                <a:schemeClr val="accent1"/>
              </a:solidFill>
            </a:ln>
          </c:spPr>
          <c:marker>
            <c:symbol val="square"/>
            <c:size val="5"/>
            <c:spPr>
              <a:solidFill>
                <a:srgbClr val="0070C0"/>
              </a:solidFill>
              <a:ln>
                <a:noFill/>
              </a:ln>
            </c:spPr>
          </c:marker>
          <c:xVal>
            <c:numRef>
              <c:f>Sheet1!$A$2:$A$17</c:f>
              <c:numCache>
                <c:formatCode>General</c:formatCode>
                <c:ptCount val="16"/>
                <c:pt idx="0">
                  <c:v>4</c:v>
                </c:pt>
                <c:pt idx="1">
                  <c:v>8</c:v>
                </c:pt>
                <c:pt idx="2">
                  <c:v>12</c:v>
                </c:pt>
                <c:pt idx="3">
                  <c:v>16</c:v>
                </c:pt>
                <c:pt idx="4">
                  <c:v>20</c:v>
                </c:pt>
                <c:pt idx="5">
                  <c:v>24</c:v>
                </c:pt>
                <c:pt idx="6">
                  <c:v>28</c:v>
                </c:pt>
                <c:pt idx="7">
                  <c:v>32</c:v>
                </c:pt>
                <c:pt idx="8">
                  <c:v>36</c:v>
                </c:pt>
                <c:pt idx="9">
                  <c:v>40</c:v>
                </c:pt>
                <c:pt idx="10">
                  <c:v>44</c:v>
                </c:pt>
                <c:pt idx="11">
                  <c:v>48</c:v>
                </c:pt>
                <c:pt idx="12">
                  <c:v>52</c:v>
                </c:pt>
                <c:pt idx="13">
                  <c:v>56</c:v>
                </c:pt>
                <c:pt idx="14">
                  <c:v>60</c:v>
                </c:pt>
                <c:pt idx="15">
                  <c:v>64</c:v>
                </c:pt>
              </c:numCache>
            </c:numRef>
          </c:xVal>
          <c:yVal>
            <c:numRef>
              <c:f>Sheet1!$B$2:$B$17</c:f>
              <c:numCache>
                <c:formatCode>General</c:formatCode>
                <c:ptCount val="16"/>
                <c:pt idx="0">
                  <c:v>4079</c:v>
                </c:pt>
                <c:pt idx="1">
                  <c:v>3038</c:v>
                </c:pt>
                <c:pt idx="2">
                  <c:v>2725</c:v>
                </c:pt>
                <c:pt idx="3">
                  <c:v>2605</c:v>
                </c:pt>
                <c:pt idx="4">
                  <c:v>2575</c:v>
                </c:pt>
                <c:pt idx="5">
                  <c:v>2565</c:v>
                </c:pt>
                <c:pt idx="6">
                  <c:v>2811</c:v>
                </c:pt>
                <c:pt idx="7">
                  <c:v>2980</c:v>
                </c:pt>
                <c:pt idx="8">
                  <c:v>3144</c:v>
                </c:pt>
                <c:pt idx="9">
                  <c:v>3243</c:v>
                </c:pt>
                <c:pt idx="10">
                  <c:v>3341</c:v>
                </c:pt>
                <c:pt idx="11">
                  <c:v>3571</c:v>
                </c:pt>
                <c:pt idx="12">
                  <c:v>3701</c:v>
                </c:pt>
                <c:pt idx="13">
                  <c:v>4093</c:v>
                </c:pt>
                <c:pt idx="14">
                  <c:v>4068</c:v>
                </c:pt>
                <c:pt idx="15">
                  <c:v>4400</c:v>
                </c:pt>
              </c:numCache>
            </c:numRef>
          </c:yVal>
          <c:smooth val="1"/>
        </c:ser>
        <c:ser>
          <c:idx val="0"/>
          <c:order val="1"/>
          <c:tx>
            <c:v>nthreads undefined</c:v>
          </c:tx>
          <c:spPr>
            <a:ln>
              <a:solidFill>
                <a:srgbClr val="00B050"/>
              </a:solidFill>
              <a:prstDash val="dash"/>
            </a:ln>
          </c:spPr>
          <c:marker>
            <c:symbol val="none"/>
          </c:marker>
          <c:xVal>
            <c:numRef>
              <c:f>Sheet1!$D$2:$D$3</c:f>
              <c:numCache>
                <c:formatCode>General</c:formatCode>
                <c:ptCount val="2"/>
                <c:pt idx="0">
                  <c:v>0</c:v>
                </c:pt>
                <c:pt idx="1">
                  <c:v>64</c:v>
                </c:pt>
              </c:numCache>
            </c:numRef>
          </c:xVal>
          <c:yVal>
            <c:numRef>
              <c:f>Sheet1!$E$2:$E$3</c:f>
              <c:numCache>
                <c:formatCode>General</c:formatCode>
                <c:ptCount val="2"/>
                <c:pt idx="0">
                  <c:v>4208</c:v>
                </c:pt>
                <c:pt idx="1">
                  <c:v>4208</c:v>
                </c:pt>
              </c:numCache>
            </c:numRef>
          </c:yVal>
          <c:smooth val="1"/>
        </c:ser>
        <c:ser>
          <c:idx val="2"/>
          <c:order val="2"/>
          <c:tx>
            <c:v>Pushed to cluster</c:v>
          </c:tx>
          <c:spPr>
            <a:ln>
              <a:solidFill>
                <a:srgbClr val="C00000"/>
              </a:solidFill>
              <a:prstDash val="dash"/>
            </a:ln>
          </c:spPr>
          <c:marker>
            <c:symbol val="none"/>
          </c:marker>
          <c:xVal>
            <c:numRef>
              <c:f>Sheet1!$G$2:$G$3</c:f>
              <c:numCache>
                <c:formatCode>General</c:formatCode>
                <c:ptCount val="2"/>
                <c:pt idx="0">
                  <c:v>0</c:v>
                </c:pt>
                <c:pt idx="1">
                  <c:v>64</c:v>
                </c:pt>
              </c:numCache>
            </c:numRef>
          </c:xVal>
          <c:yVal>
            <c:numRef>
              <c:f>Sheet1!$H$2:$H$3</c:f>
              <c:numCache>
                <c:formatCode>General</c:formatCode>
                <c:ptCount val="2"/>
                <c:pt idx="0">
                  <c:v>1822</c:v>
                </c:pt>
                <c:pt idx="1">
                  <c:v>1822</c:v>
                </c:pt>
              </c:numCache>
            </c:numRef>
          </c:yVal>
          <c:smooth val="1"/>
        </c:ser>
        <c:dLbls>
          <c:showLegendKey val="0"/>
          <c:showVal val="0"/>
          <c:showCatName val="0"/>
          <c:showSerName val="0"/>
          <c:showPercent val="0"/>
          <c:showBubbleSize val="0"/>
        </c:dLbls>
        <c:axId val="71206784"/>
        <c:axId val="24248320"/>
      </c:scatterChart>
      <c:valAx>
        <c:axId val="71206784"/>
        <c:scaling>
          <c:orientation val="minMax"/>
          <c:max val="64"/>
          <c:min val="0"/>
        </c:scaling>
        <c:delete val="0"/>
        <c:axPos val="b"/>
        <c:majorGridlines/>
        <c:title>
          <c:tx>
            <c:rich>
              <a:bodyPr/>
              <a:lstStyle/>
              <a:p>
                <a:pPr>
                  <a:defRPr/>
                </a:pPr>
                <a:r>
                  <a:rPr lang="en-GB"/>
                  <a:t>nthreads</a:t>
                </a:r>
                <a:r>
                  <a:rPr lang="en-GB" baseline="0"/>
                  <a:t> specified</a:t>
                </a:r>
                <a:endParaRPr lang="en-GB"/>
              </a:p>
            </c:rich>
          </c:tx>
          <c:layout/>
          <c:overlay val="0"/>
        </c:title>
        <c:numFmt formatCode="General" sourceLinked="1"/>
        <c:majorTickMark val="out"/>
        <c:minorTickMark val="none"/>
        <c:tickLblPos val="nextTo"/>
        <c:crossAx val="24248320"/>
        <c:crosses val="autoZero"/>
        <c:crossBetween val="midCat"/>
        <c:majorUnit val="4"/>
      </c:valAx>
      <c:valAx>
        <c:axId val="24248320"/>
        <c:scaling>
          <c:orientation val="minMax"/>
        </c:scaling>
        <c:delete val="0"/>
        <c:axPos val="l"/>
        <c:majorGridlines/>
        <c:title>
          <c:tx>
            <c:rich>
              <a:bodyPr rot="-5400000" vert="horz"/>
              <a:lstStyle/>
              <a:p>
                <a:pPr>
                  <a:defRPr/>
                </a:pPr>
                <a:r>
                  <a:rPr lang="en-GB"/>
                  <a:t>Time (sec)	</a:t>
                </a:r>
              </a:p>
            </c:rich>
          </c:tx>
          <c:layout/>
          <c:overlay val="0"/>
        </c:title>
        <c:numFmt formatCode="General" sourceLinked="1"/>
        <c:majorTickMark val="out"/>
        <c:minorTickMark val="none"/>
        <c:tickLblPos val="nextTo"/>
        <c:crossAx val="71206784"/>
        <c:crosses val="autoZero"/>
        <c:crossBetween val="midCat"/>
      </c:valAx>
    </c:plotArea>
    <c:legend>
      <c:legendPos val="r"/>
      <c:layout/>
      <c:overlay val="0"/>
    </c:legend>
    <c:plotVisOnly val="1"/>
    <c:dispBlanksAs val="gap"/>
    <c:showDLblsOverMax val="0"/>
  </c:chart>
  <c:externalData r:id="rId1">
    <c:autoUpdate val="0"/>
  </c:externalData>
</c:chartSpace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20C55206-50D8-4C5A-9EA8-546A3ED01894}" type="datetimeFigureOut">
              <a:rPr lang="en-US" smtClean="0"/>
              <a:pPr/>
              <a:t>12/12/2012</a:t>
            </a:fld>
            <a:endParaRPr lang="en-US" dirty="0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 dirty="0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D8EB9C3D-2959-4C24-8832-68E0B5BB8F64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862928396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5A10220-80F6-4EC7-9A58-8365CCECDE39}" type="datetimeFigureOut">
              <a:rPr lang="en-US" smtClean="0"/>
              <a:pPr/>
              <a:t>12/12/2012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9264EEF-D46E-4D70-84A6-E2968483AED1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5A10220-80F6-4EC7-9A58-8365CCECDE39}" type="datetimeFigureOut">
              <a:rPr lang="en-US" smtClean="0"/>
              <a:pPr/>
              <a:t>12/12/2012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9264EEF-D46E-4D70-84A6-E2968483AED1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5A10220-80F6-4EC7-9A58-8365CCECDE39}" type="datetimeFigureOut">
              <a:rPr lang="en-US" smtClean="0"/>
              <a:pPr/>
              <a:t>12/12/2012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9264EEF-D46E-4D70-84A6-E2968483AED1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5A10220-80F6-4EC7-9A58-8365CCECDE39}" type="datetimeFigureOut">
              <a:rPr lang="en-US" smtClean="0"/>
              <a:pPr/>
              <a:t>12/12/2012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9264EEF-D46E-4D70-84A6-E2968483AED1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5A10220-80F6-4EC7-9A58-8365CCECDE39}" type="datetimeFigureOut">
              <a:rPr lang="en-US" smtClean="0"/>
              <a:pPr/>
              <a:t>12/12/2012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9264EEF-D46E-4D70-84A6-E2968483AED1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5A10220-80F6-4EC7-9A58-8365CCECDE39}" type="datetimeFigureOut">
              <a:rPr lang="en-US" smtClean="0"/>
              <a:pPr/>
              <a:t>12/12/2012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9264EEF-D46E-4D70-84A6-E2968483AED1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5A10220-80F6-4EC7-9A58-8365CCECDE39}" type="datetimeFigureOut">
              <a:rPr lang="en-US" smtClean="0"/>
              <a:pPr/>
              <a:t>12/12/2012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9264EEF-D46E-4D70-84A6-E2968483AED1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5A10220-80F6-4EC7-9A58-8365CCECDE39}" type="datetimeFigureOut">
              <a:rPr lang="en-US" smtClean="0"/>
              <a:pPr/>
              <a:t>12/12/2012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9264EEF-D46E-4D70-84A6-E2968483AED1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5A10220-80F6-4EC7-9A58-8365CCECDE39}" type="datetimeFigureOut">
              <a:rPr lang="en-US" smtClean="0"/>
              <a:pPr/>
              <a:t>12/12/2012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9264EEF-D46E-4D70-84A6-E2968483AED1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5A10220-80F6-4EC7-9A58-8365CCECDE39}" type="datetimeFigureOut">
              <a:rPr lang="en-US" smtClean="0"/>
              <a:pPr/>
              <a:t>12/12/2012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9264EEF-D46E-4D70-84A6-E2968483AED1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5A10220-80F6-4EC7-9A58-8365CCECDE39}" type="datetimeFigureOut">
              <a:rPr lang="en-US" smtClean="0"/>
              <a:pPr/>
              <a:t>12/12/2012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9264EEF-D46E-4D70-84A6-E2968483AED1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5A10220-80F6-4EC7-9A58-8365CCECDE39}" type="datetimeFigureOut">
              <a:rPr lang="en-US" smtClean="0"/>
              <a:pPr/>
              <a:t>12/12/2012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9264EEF-D46E-4D70-84A6-E2968483AED1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chart" Target="../charts/chart1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5" name="Chart 4"/>
          <p:cNvGraphicFramePr/>
          <p:nvPr>
            <p:extLst>
              <p:ext uri="{D42A27DB-BD31-4B8C-83A1-F6EECF244321}">
                <p14:modId xmlns:p14="http://schemas.microsoft.com/office/powerpoint/2010/main" val="3654370091"/>
              </p:ext>
            </p:extLst>
          </p:nvPr>
        </p:nvGraphicFramePr>
        <p:xfrm>
          <a:off x="638175" y="1128713"/>
          <a:ext cx="7867650" cy="4600575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6</Words>
  <Application>Microsoft Office PowerPoint</Application>
  <PresentationFormat>On-screen Show (4:3)</PresentationFormat>
  <Paragraphs>2</Paragraphs>
  <Slides>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PowerPoint Presentation</vt:lpstr>
    </vt:vector>
  </TitlesOfParts>
  <Company/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lastModifiedBy/>
  <cp:revision>1</cp:revision>
  <dcterms:created xsi:type="dcterms:W3CDTF">2012-12-12T14:55:14Z</dcterms:created>
  <dcterms:modified xsi:type="dcterms:W3CDTF">2012-12-12T14:55:20Z</dcterms:modified>
</cp:coreProperties>
</file>