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桌面\BUGs\image1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2395537" cy="599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359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1</cp:revision>
  <dcterms:created xsi:type="dcterms:W3CDTF">2019-09-19T02:14:12Z</dcterms:created>
  <dcterms:modified xsi:type="dcterms:W3CDTF">2019-09-19T02:15:00Z</dcterms:modified>
</cp:coreProperties>
</file>