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sldIdLst>
    <p:sldId id="256" r:id="rId2"/>
    <p:sldId id="257" r:id="rId3"/>
    <p:sldId id="258" r:id="rId4"/>
  </p:sldIdLst>
  <p:sldSz cx="8640763" cy="5759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0" autoAdjust="0"/>
    <p:restoredTop sz="94660"/>
  </p:normalViewPr>
  <p:slideViewPr>
    <p:cSldViewPr snapToGrid="0">
      <p:cViewPr varScale="1">
        <p:scale>
          <a:sx n="81" d="100"/>
          <a:sy n="81" d="100"/>
        </p:scale>
        <p:origin x="77" y="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91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053" y="306639"/>
            <a:ext cx="7452658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053" y="1533187"/>
            <a:ext cx="7452658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061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67913" rtl="0" eaLnBrk="1" latinLnBrk="0" hangingPunct="1">
        <a:lnSpc>
          <a:spcPct val="90000"/>
        </a:lnSpc>
        <a:spcBef>
          <a:spcPct val="0"/>
        </a:spcBef>
        <a:buNone/>
        <a:defRPr sz="36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1978" indent="-191978" algn="l" defTabSz="767913" rtl="0" eaLnBrk="1" latinLnBrk="0" hangingPunct="1">
        <a:lnSpc>
          <a:spcPct val="90000"/>
        </a:lnSpc>
        <a:spcBef>
          <a:spcPts val="840"/>
        </a:spcBef>
        <a:buFont typeface="Arial" panose="020B0604020202020204" pitchFamily="34" charset="0"/>
        <a:buChar char="•"/>
        <a:defRPr sz="2351" kern="1200">
          <a:solidFill>
            <a:schemeClr val="tx1"/>
          </a:solidFill>
          <a:latin typeface="+mn-lt"/>
          <a:ea typeface="+mn-ea"/>
          <a:cs typeface="+mn-cs"/>
        </a:defRPr>
      </a:lvl1pPr>
      <a:lvl2pPr marL="57593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2pPr>
      <a:lvl3pPr marL="95989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34384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72780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211176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49571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879674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26363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1pPr>
      <a:lvl2pPr marL="383957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6791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15187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53582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191978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303739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68769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071652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yPolyline">
            <a:extLst>
              <a:ext uri="{FF2B5EF4-FFF2-40B4-BE49-F238E27FC236}">
                <a16:creationId xmlns:a16="http://schemas.microsoft.com/office/drawing/2014/main" id="{AE9C8080-62F9-4B76-BD64-A6D339B44160}"/>
              </a:ext>
            </a:extLst>
          </p:cNvPr>
          <p:cNvSpPr>
            <a:spLocks/>
          </p:cNvSpPr>
          <p:nvPr/>
        </p:nvSpPr>
        <p:spPr>
          <a:xfrm>
            <a:off x="360000" y="720000"/>
            <a:ext cx="2160000" cy="4320000"/>
          </a:xfrm>
          <a:custGeom>
            <a:avLst/>
            <a:gdLst/>
            <a:ahLst/>
            <a:cxnLst/>
            <a:rect l="l" t="t" r="r" b="b"/>
            <a:pathLst>
              <a:path w="2160000" h="720000">
                <a:moveTo>
                  <a:pt x="0" y="0"/>
                </a:moveTo>
                <a:lnTo>
                  <a:pt x="720000" y="720000"/>
                </a:lnTo>
                <a:lnTo>
                  <a:pt x="900000" y="0"/>
                </a:lnTo>
                <a:lnTo>
                  <a:pt x="2160000" y="720000"/>
                </a:lnTo>
              </a:path>
            </a:pathLst>
          </a:custGeom>
          <a:noFill/>
          <a:ln w="127000" cap="sq">
            <a:solidFill>
              <a:srgbClr val="0000FF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yPolyline">
            <a:extLst>
              <a:ext uri="{FF2B5EF4-FFF2-40B4-BE49-F238E27FC236}">
                <a16:creationId xmlns:a16="http://schemas.microsoft.com/office/drawing/2014/main" id="{096C3DD5-4CC5-4BBB-84F5-B0829DF72AA6}"/>
              </a:ext>
            </a:extLst>
          </p:cNvPr>
          <p:cNvSpPr>
            <a:spLocks/>
          </p:cNvSpPr>
          <p:nvPr/>
        </p:nvSpPr>
        <p:spPr>
          <a:xfrm>
            <a:off x="3240000" y="720000"/>
            <a:ext cx="2160000" cy="4320000"/>
          </a:xfrm>
          <a:custGeom>
            <a:avLst/>
            <a:gdLst/>
            <a:ahLst/>
            <a:cxnLst/>
            <a:rect l="l" t="t" r="r" b="b"/>
            <a:pathLst>
              <a:path w="2160000" h="720000">
                <a:moveTo>
                  <a:pt x="0" y="0"/>
                </a:moveTo>
                <a:lnTo>
                  <a:pt x="720000" y="720000"/>
                </a:lnTo>
                <a:lnTo>
                  <a:pt x="900000" y="0"/>
                </a:lnTo>
                <a:lnTo>
                  <a:pt x="2160000" y="720000"/>
                </a:lnTo>
              </a:path>
            </a:pathLst>
          </a:custGeom>
          <a:noFill/>
          <a:ln w="127000" cap="sq">
            <a:solidFill>
              <a:srgbClr val="0000FF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myPolyline">
            <a:extLst>
              <a:ext uri="{FF2B5EF4-FFF2-40B4-BE49-F238E27FC236}">
                <a16:creationId xmlns:a16="http://schemas.microsoft.com/office/drawing/2014/main" id="{1B6E1974-D10C-4A5B-9810-EF45CAD637CF}"/>
              </a:ext>
            </a:extLst>
          </p:cNvPr>
          <p:cNvSpPr>
            <a:spLocks/>
          </p:cNvSpPr>
          <p:nvPr/>
        </p:nvSpPr>
        <p:spPr>
          <a:xfrm>
            <a:off x="6120000" y="720000"/>
            <a:ext cx="2160000" cy="4320000"/>
          </a:xfrm>
          <a:custGeom>
            <a:avLst/>
            <a:gdLst/>
            <a:ahLst/>
            <a:cxnLst/>
            <a:rect l="l" t="t" r="r" b="b"/>
            <a:pathLst>
              <a:path w="2160000" h="720000">
                <a:moveTo>
                  <a:pt x="0" y="0"/>
                </a:moveTo>
                <a:lnTo>
                  <a:pt x="720000" y="720000"/>
                </a:lnTo>
                <a:lnTo>
                  <a:pt x="900000" y="0"/>
                </a:lnTo>
                <a:lnTo>
                  <a:pt x="2160000" y="720000"/>
                </a:lnTo>
              </a:path>
            </a:pathLst>
          </a:custGeom>
          <a:noFill/>
          <a:ln w="127000" cap="sq">
            <a:solidFill>
              <a:srgbClr val="0000FF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36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yPolyline">
            <a:extLst>
              <a:ext uri="{FF2B5EF4-FFF2-40B4-BE49-F238E27FC236}">
                <a16:creationId xmlns:a16="http://schemas.microsoft.com/office/drawing/2014/main" id="{AE9C8080-62F9-4B76-BD64-A6D339B44160}"/>
              </a:ext>
            </a:extLst>
          </p:cNvPr>
          <p:cNvSpPr>
            <a:spLocks/>
          </p:cNvSpPr>
          <p:nvPr/>
        </p:nvSpPr>
        <p:spPr>
          <a:xfrm>
            <a:off x="360000" y="720000"/>
            <a:ext cx="2160000" cy="4320000"/>
          </a:xfrm>
          <a:custGeom>
            <a:avLst/>
            <a:gdLst/>
            <a:ahLst/>
            <a:cxnLst/>
            <a:rect l="l" t="t" r="r" b="b"/>
            <a:pathLst>
              <a:path w="2160000" h="720000">
                <a:moveTo>
                  <a:pt x="0" y="0"/>
                </a:moveTo>
                <a:lnTo>
                  <a:pt x="720000" y="720000"/>
                </a:lnTo>
                <a:lnTo>
                  <a:pt x="900000" y="0"/>
                </a:lnTo>
                <a:lnTo>
                  <a:pt x="2160000" y="720000"/>
                </a:lnTo>
              </a:path>
            </a:pathLst>
          </a:custGeom>
          <a:noFill/>
          <a:ln w="127000" cap="rnd">
            <a:solidFill>
              <a:srgbClr val="0000FF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yPolyline">
            <a:extLst>
              <a:ext uri="{FF2B5EF4-FFF2-40B4-BE49-F238E27FC236}">
                <a16:creationId xmlns:a16="http://schemas.microsoft.com/office/drawing/2014/main" id="{096C3DD5-4CC5-4BBB-84F5-B0829DF72AA6}"/>
              </a:ext>
            </a:extLst>
          </p:cNvPr>
          <p:cNvSpPr>
            <a:spLocks/>
          </p:cNvSpPr>
          <p:nvPr/>
        </p:nvSpPr>
        <p:spPr>
          <a:xfrm>
            <a:off x="3240000" y="720000"/>
            <a:ext cx="2160000" cy="4320000"/>
          </a:xfrm>
          <a:custGeom>
            <a:avLst/>
            <a:gdLst/>
            <a:ahLst/>
            <a:cxnLst/>
            <a:rect l="l" t="t" r="r" b="b"/>
            <a:pathLst>
              <a:path w="2160000" h="720000">
                <a:moveTo>
                  <a:pt x="0" y="0"/>
                </a:moveTo>
                <a:lnTo>
                  <a:pt x="720000" y="720000"/>
                </a:lnTo>
                <a:lnTo>
                  <a:pt x="900000" y="0"/>
                </a:lnTo>
                <a:lnTo>
                  <a:pt x="2160000" y="720000"/>
                </a:lnTo>
              </a:path>
            </a:pathLst>
          </a:custGeom>
          <a:noFill/>
          <a:ln w="127000" cap="rnd">
            <a:solidFill>
              <a:srgbClr val="0000FF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myPolyline">
            <a:extLst>
              <a:ext uri="{FF2B5EF4-FFF2-40B4-BE49-F238E27FC236}">
                <a16:creationId xmlns:a16="http://schemas.microsoft.com/office/drawing/2014/main" id="{1B6E1974-D10C-4A5B-9810-EF45CAD637CF}"/>
              </a:ext>
            </a:extLst>
          </p:cNvPr>
          <p:cNvSpPr>
            <a:spLocks/>
          </p:cNvSpPr>
          <p:nvPr/>
        </p:nvSpPr>
        <p:spPr>
          <a:xfrm>
            <a:off x="6120000" y="720000"/>
            <a:ext cx="2160000" cy="4320000"/>
          </a:xfrm>
          <a:custGeom>
            <a:avLst/>
            <a:gdLst/>
            <a:ahLst/>
            <a:cxnLst/>
            <a:rect l="l" t="t" r="r" b="b"/>
            <a:pathLst>
              <a:path w="2160000" h="720000">
                <a:moveTo>
                  <a:pt x="0" y="0"/>
                </a:moveTo>
                <a:lnTo>
                  <a:pt x="720000" y="720000"/>
                </a:lnTo>
                <a:lnTo>
                  <a:pt x="900000" y="0"/>
                </a:lnTo>
                <a:lnTo>
                  <a:pt x="2160000" y="720000"/>
                </a:lnTo>
              </a:path>
            </a:pathLst>
          </a:custGeom>
          <a:noFill/>
          <a:ln w="127000" cap="rnd">
            <a:solidFill>
              <a:srgbClr val="0000FF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94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yPolyline">
            <a:extLst>
              <a:ext uri="{FF2B5EF4-FFF2-40B4-BE49-F238E27FC236}">
                <a16:creationId xmlns:a16="http://schemas.microsoft.com/office/drawing/2014/main" id="{AE9C8080-62F9-4B76-BD64-A6D339B44160}"/>
              </a:ext>
            </a:extLst>
          </p:cNvPr>
          <p:cNvSpPr>
            <a:spLocks/>
          </p:cNvSpPr>
          <p:nvPr/>
        </p:nvSpPr>
        <p:spPr>
          <a:xfrm>
            <a:off x="360000" y="720000"/>
            <a:ext cx="2160000" cy="4320000"/>
          </a:xfrm>
          <a:custGeom>
            <a:avLst/>
            <a:gdLst/>
            <a:ahLst/>
            <a:cxnLst/>
            <a:rect l="l" t="t" r="r" b="b"/>
            <a:pathLst>
              <a:path w="2160000" h="720000">
                <a:moveTo>
                  <a:pt x="0" y="0"/>
                </a:moveTo>
                <a:lnTo>
                  <a:pt x="720000" y="720000"/>
                </a:lnTo>
                <a:lnTo>
                  <a:pt x="900000" y="0"/>
                </a:lnTo>
                <a:lnTo>
                  <a:pt x="2160000" y="720000"/>
                </a:lnTo>
              </a:path>
            </a:pathLst>
          </a:custGeom>
          <a:noFill/>
          <a:ln w="127000" cap="flat">
            <a:solidFill>
              <a:srgbClr val="0000FF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yPolyline">
            <a:extLst>
              <a:ext uri="{FF2B5EF4-FFF2-40B4-BE49-F238E27FC236}">
                <a16:creationId xmlns:a16="http://schemas.microsoft.com/office/drawing/2014/main" id="{096C3DD5-4CC5-4BBB-84F5-B0829DF72AA6}"/>
              </a:ext>
            </a:extLst>
          </p:cNvPr>
          <p:cNvSpPr>
            <a:spLocks/>
          </p:cNvSpPr>
          <p:nvPr/>
        </p:nvSpPr>
        <p:spPr>
          <a:xfrm>
            <a:off x="3240000" y="720000"/>
            <a:ext cx="2160000" cy="4320000"/>
          </a:xfrm>
          <a:custGeom>
            <a:avLst/>
            <a:gdLst/>
            <a:ahLst/>
            <a:cxnLst/>
            <a:rect l="l" t="t" r="r" b="b"/>
            <a:pathLst>
              <a:path w="2160000" h="720000">
                <a:moveTo>
                  <a:pt x="0" y="0"/>
                </a:moveTo>
                <a:lnTo>
                  <a:pt x="720000" y="720000"/>
                </a:lnTo>
                <a:lnTo>
                  <a:pt x="900000" y="0"/>
                </a:lnTo>
                <a:lnTo>
                  <a:pt x="2160000" y="720000"/>
                </a:lnTo>
              </a:path>
            </a:pathLst>
          </a:custGeom>
          <a:noFill/>
          <a:ln w="127000" cap="flat">
            <a:solidFill>
              <a:srgbClr val="0000FF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myPolyline">
            <a:extLst>
              <a:ext uri="{FF2B5EF4-FFF2-40B4-BE49-F238E27FC236}">
                <a16:creationId xmlns:a16="http://schemas.microsoft.com/office/drawing/2014/main" id="{1B6E1974-D10C-4A5B-9810-EF45CAD637CF}"/>
              </a:ext>
            </a:extLst>
          </p:cNvPr>
          <p:cNvSpPr>
            <a:spLocks/>
          </p:cNvSpPr>
          <p:nvPr/>
        </p:nvSpPr>
        <p:spPr>
          <a:xfrm>
            <a:off x="6120000" y="720000"/>
            <a:ext cx="2160000" cy="4320000"/>
          </a:xfrm>
          <a:custGeom>
            <a:avLst/>
            <a:gdLst/>
            <a:ahLst/>
            <a:cxnLst/>
            <a:rect l="l" t="t" r="r" b="b"/>
            <a:pathLst>
              <a:path w="2160000" h="720000">
                <a:moveTo>
                  <a:pt x="0" y="0"/>
                </a:moveTo>
                <a:lnTo>
                  <a:pt x="720000" y="720000"/>
                </a:lnTo>
                <a:lnTo>
                  <a:pt x="900000" y="0"/>
                </a:lnTo>
                <a:lnTo>
                  <a:pt x="2160000" y="720000"/>
                </a:lnTo>
              </a:path>
            </a:pathLst>
          </a:custGeom>
          <a:noFill/>
          <a:ln w="127000" cap="flat">
            <a:solidFill>
              <a:srgbClr val="0000FF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385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15BE51DD-FEFD-41BD-BC9A-87613D50E9A8}" vid="{4E03261A-CC9A-42E9-97D1-CB20A6695C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Quer24x16</Template>
  <TotalTime>4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Regina Henschel</dc:creator>
  <cp:lastModifiedBy>Regina Henschel</cp:lastModifiedBy>
  <cp:revision>1</cp:revision>
  <dcterms:created xsi:type="dcterms:W3CDTF">2019-08-13T17:27:41Z</dcterms:created>
  <dcterms:modified xsi:type="dcterms:W3CDTF">2019-08-13T17:32:00Z</dcterms:modified>
</cp:coreProperties>
</file>