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84" y="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176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985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988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138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6249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04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17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958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033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080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01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86512-5DF1-419B-BC03-76F531544E16}" type="datetimeFigureOut">
              <a:rPr lang="pt-BR" smtClean="0"/>
              <a:t>04/05/2022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7350A-D915-47AB-BD59-C1F92ED56DC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026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o 25"/>
          <p:cNvGrpSpPr/>
          <p:nvPr/>
        </p:nvGrpSpPr>
        <p:grpSpPr>
          <a:xfrm>
            <a:off x="251520" y="837101"/>
            <a:ext cx="8436768" cy="5904267"/>
            <a:chOff x="251520" y="837101"/>
            <a:chExt cx="8436768" cy="5904267"/>
          </a:xfrm>
        </p:grpSpPr>
        <p:pic>
          <p:nvPicPr>
            <p:cNvPr id="1026" name="Picture 2" descr="D:\FirefoxOS_Manifests\VersaoFinal\Evidencias_Testes\20130701164839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037858"/>
              <a:ext cx="2780324" cy="417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tângulo 3"/>
            <p:cNvSpPr/>
            <p:nvPr/>
          </p:nvSpPr>
          <p:spPr>
            <a:xfrm>
              <a:off x="1425898" y="3243818"/>
              <a:ext cx="216395" cy="2618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>
              <a:off x="1691309" y="3247143"/>
              <a:ext cx="216395" cy="2618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/>
            <p:cNvSpPr/>
            <p:nvPr/>
          </p:nvSpPr>
          <p:spPr>
            <a:xfrm>
              <a:off x="1930193" y="3247143"/>
              <a:ext cx="216395" cy="2618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2195736" y="3255248"/>
              <a:ext cx="216395" cy="2618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2451006" y="3250571"/>
              <a:ext cx="216395" cy="2618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027" name="Picture 3" descr="D:\FirefoxOS_Manifests\VersaoFinal\Evidencias_Testes\2013-07-01-15-37-5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8" y="838267"/>
              <a:ext cx="1524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Conector angulado 9"/>
            <p:cNvCxnSpPr>
              <a:stCxn id="4" idx="0"/>
            </p:cNvCxnSpPr>
            <p:nvPr/>
          </p:nvCxnSpPr>
          <p:spPr>
            <a:xfrm rot="5400000" flipH="1" flipV="1">
              <a:off x="2202097" y="1810017"/>
              <a:ext cx="765801" cy="2101802"/>
            </a:xfrm>
            <a:prstGeom prst="bentConnector2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8" name="Picture 4" descr="D:\FirefoxOS_Manifests\VersaoFinal\Evidencias_Testes\2013-07-01-15-38-3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837105"/>
              <a:ext cx="1523997" cy="2285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Conector angulado 16"/>
            <p:cNvCxnSpPr>
              <a:stCxn id="6" idx="0"/>
              <a:endCxn id="1028" idx="1"/>
            </p:cNvCxnSpPr>
            <p:nvPr/>
          </p:nvCxnSpPr>
          <p:spPr>
            <a:xfrm rot="5400000" flipH="1" flipV="1">
              <a:off x="2948277" y="831333"/>
              <a:ext cx="1267040" cy="3564581"/>
            </a:xfrm>
            <a:prstGeom prst="bentConnector2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 descr="D:\FirefoxOS_Manifests\VersaoFinal\Evidencias_Testes\2013-07-01-15-38-55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837101"/>
              <a:ext cx="1524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Conector angulado 19"/>
            <p:cNvCxnSpPr>
              <a:stCxn id="7" idx="0"/>
            </p:cNvCxnSpPr>
            <p:nvPr/>
          </p:nvCxnSpPr>
          <p:spPr>
            <a:xfrm rot="5400000" flipH="1" flipV="1">
              <a:off x="3640713" y="-276431"/>
              <a:ext cx="1921253" cy="5125897"/>
            </a:xfrm>
            <a:prstGeom prst="bentConnector2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0" name="Picture 6" descr="D:\FirefoxOS_Manifests\VersaoFinal\Evidencias_Testes\2013-07-01-15-39-50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455368"/>
              <a:ext cx="1524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Conector angulado 21"/>
            <p:cNvCxnSpPr>
              <a:stCxn id="8" idx="2"/>
            </p:cNvCxnSpPr>
            <p:nvPr/>
          </p:nvCxnSpPr>
          <p:spPr>
            <a:xfrm rot="16200000" flipH="1">
              <a:off x="2676031" y="3144997"/>
              <a:ext cx="1553213" cy="2297407"/>
            </a:xfrm>
            <a:prstGeom prst="bentConnector2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1" name="Picture 7" descr="D:\FirefoxOS_Manifests\VersaoFinal\Evidencias_Testes\2013-07-01-15-40-41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2104" y="4455368"/>
              <a:ext cx="1524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Conector angulado 24"/>
            <p:cNvCxnSpPr>
              <a:stCxn id="9" idx="2"/>
            </p:cNvCxnSpPr>
            <p:nvPr/>
          </p:nvCxnSpPr>
          <p:spPr>
            <a:xfrm rot="16200000" flipH="1">
              <a:off x="3620666" y="2450956"/>
              <a:ext cx="2349976" cy="4472900"/>
            </a:xfrm>
            <a:prstGeom prst="bentConnector2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aixaDeTexto 27"/>
          <p:cNvSpPr txBox="1"/>
          <p:nvPr/>
        </p:nvSpPr>
        <p:spPr>
          <a:xfrm>
            <a:off x="251520" y="116632"/>
            <a:ext cx="6106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Social </a:t>
            </a:r>
            <a:r>
              <a:rPr lang="pt-BR" sz="2400" dirty="0" err="1" smtClean="0"/>
              <a:t>Sharing</a:t>
            </a:r>
            <a:r>
              <a:rPr lang="pt-BR" sz="2400" dirty="0" smtClean="0"/>
              <a:t> </a:t>
            </a:r>
            <a:r>
              <a:rPr lang="pt-BR" sz="2400" dirty="0" err="1" smtClean="0"/>
              <a:t>Buttons</a:t>
            </a:r>
            <a:r>
              <a:rPr lang="pt-BR" sz="2400" dirty="0" smtClean="0"/>
              <a:t> </a:t>
            </a:r>
            <a:r>
              <a:rPr lang="pt-BR" sz="2400" dirty="0" err="1" smtClean="0"/>
              <a:t>Working</a:t>
            </a:r>
            <a:r>
              <a:rPr lang="pt-BR" sz="2400" dirty="0" smtClean="0"/>
              <a:t> Links </a:t>
            </a:r>
            <a:r>
              <a:rPr lang="pt-BR" sz="2400" dirty="0" err="1"/>
              <a:t>Evidence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545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Marcos Bonas Simoes Mathias</dc:creator>
  <cp:lastModifiedBy>Windows User</cp:lastModifiedBy>
  <cp:revision>27</cp:revision>
  <dcterms:created xsi:type="dcterms:W3CDTF">2013-07-01T20:10:24Z</dcterms:created>
  <dcterms:modified xsi:type="dcterms:W3CDTF">2022-05-04T11:15:04Z</dcterms:modified>
</cp:coreProperties>
</file>