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charset="0"/>
        <a:cs typeface="Times New Roman" pitchFamily="1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="smNativeData" xmlns:pr="smNativeData" xmlns:p15="http://schemas.microsoft.com/office/powerpoint/2012/main" xmlns:p14="http://schemas.microsoft.com/office/powerpoint/2010/main" xmlns:mc="http://schemas.openxmlformats.org/markup-compatibility/2006" dt="1693563698" val="1066" rev64="64" revOS="4"/>
      <pr:smFileRevision xmlns="smNativeData" xmlns:pr="smNativeData" xmlns:p15="http://schemas.microsoft.com/office/powerpoint/2012/main" xmlns:p14="http://schemas.microsoft.com/office/powerpoint/2010/main" xmlns:mc="http://schemas.openxmlformats.org/markup-compatibility/2006" dt="1693563698" val="101"/>
      <pr:guideOptions xmlns="smNativeData" xmlns:pr="smNativeData" xmlns:p15="http://schemas.microsoft.com/office/powerpoint/2012/main" xmlns:p14="http://schemas.microsoft.com/office/powerpoint/2010/main" xmlns:mc="http://schemas.openxmlformats.org/markup-compatibility/2006" dt="1693563698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8" d="100"/>
          <a:sy n="68" d="100"/>
        </p:scale>
        <p:origin x="96" y="2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" d="100"/>
        <a:sy n="12" d="100"/>
      </p:scale>
      <p:origin x="0" y="0"/>
    </p:cViewPr>
  </p:sorterViewPr>
  <p:notesViewPr>
    <p:cSldViewPr snapToObjects="1" showGuides="1">
      <p:cViewPr>
        <p:scale>
          <a:sx n="54" d="100"/>
          <a:sy n="54" d="100"/>
        </p:scale>
        <p:origin x="380" y="1034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EAAAAAAAAAMAAAABQAAAAAAAAAAAD//wAAAQAAAP//AAABAA==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r>
              <a:t>Master-Titelstil durch Klicken bearbeiten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MAAAABQAAAAAAAAAAAD//wAAAQAAAP//AAABAA==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t>Master-Untertitelstil durch Klicken bearbeiten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EFC4-8AD1-1E19-9FF3-7C4CA1BD6929}" type="datetime1">
              <a:t>01-Sep-23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C9EF-A1D1-1E3F-9FF3-576A87BD690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49Ij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Master-Titelstil durch Klicken bearbeiten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MAAAABQAAAAAAAAAAAD//wAAAQAAAP//AAABAA=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C421-6FD1-1E32-9FF3-99678ABD69CC}" type="datetime1">
              <a:t>01-Sep-23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6c3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CF08-46D1-1E39-9FF3-B06C81BD69E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ABAABARwAAsCUAABAAAAAmAAAACAAAAIMAAAAAAAAAMAAAABQAAAAAAAAAAAD//wAAAQAAAP//AAABAA==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Master-Titelstil durch Klicken bearbeiten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AfNQAAsCUAABAAAAAmAAAACAAAAAMAAAAAAAAAMAAAABQAAAAAAAAAAAD//wAAAQAAAP//AAABAA==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DF87-C9D1-1E29-9FF3-3F7C91BD696A}" type="datetime1">
              <a:t>01-Sep-23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B3D1-9FD1-1E45-9FF3-6910FDBD693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Master-Titelstil durch Klicken bearbeiten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MAAAABQAAAAAAAAAAAD//wAAAQAAAP//AAABAA==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E4AC-E2D1-1E12-9FF3-1447AABD6941}" type="datetime1">
              <a:t>01-Sep-23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F4C5-8BD1-1E02-9FF3-7D57BABD692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MAAAABQAAAAAAAAAAAD//wAAAQAAAP//AAABAA==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r>
              <a:t>Master-Titelstil durch Klicken bearbeiten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ERAACtRQAAHBsAABAAAAAmAAAACAAAAIGAAAAAAAAAMAAAABQAAAAAAAAAAAD//wAAAQAAAP//AAABAA==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r>
              <a:t>Master-Textstil durch Klicken bearbeiten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8343-0DD1-1E75-9FF3-FB20CDBD69AE}" type="datetime1">
              <a:t>01-Sep-23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E365-2BD1-1E15-9FF3-DD40ADBD698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Master-Titelstil durch Klicken bearbeiten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hJAAAsCUAABAAAAAmAAAACAAAAAGAAAAAAAAAMAAAABQAAAAAAAAAAAD//wAAAQAAAP//AAABAA==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yYAANgJAABARwAAs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AF22-6CD1-1E59-9FF3-9A0CE1BD69CF}" type="datetime1">
              <a:t>01-Sep-23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B6DF-91D1-1E40-9FF3-6715F8BD693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Master-Titelstil durch Klicken bearbeiten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EJAADjJAAAYQ0AABAAAAAmAAAACAAAAIGAAAAAAAAAMAAAABQAAAAAAAAAAAD//wAAAQAAAP//AAABAA==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Master-Textstil durch Klicken bearbeiten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HEJAABARwAAYQ0AABAAAAAmAAAACAAAAIGAAAAAAAAAMAAAABQAAAAAAAAAAAD//wAAAQAAAP//AAABAA==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Master-Textstil durch Klicken bearbeiten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GENAABARwAAsCUAABAAAAAmAAAACAAAAAGAAAAAAAAAMAAAABQAAAAAAAAAAAD//wAAAQAAAP//AAABAA==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CDA2-ECD1-1E3B-9FF3-1A6E83BD694F}" type="datetime1">
              <a:t>01-Sep-23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C047-09D1-1E36-9FF3-FF638EBD69A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Master-Titelstil durch Klicken bearbeiten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FF0C-42D1-1E09-9FF3-B45CB1BD69E1}" type="datetime1">
              <a:t>01-Sep-23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9795-DBD1-1E61-9FF3-2D34D9BD697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E22E-60D1-1E14-9FF3-9641ACBD69C3}" type="datetime1">
              <a:t>01-Sep-23</a:t>
            </a:fld>
            <a:endParaRPr/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AC86-C8D1-1E5A-9FF3-3E0FE2BD696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MAAAABQAAAAAAAAAAAD//wAAAQAAAP//AAABAA==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Master-Titelstil durch Klicken bearbeiten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MAAAABQAAAAAAAAAAAD//wAAAQAAAP//AAABAA==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Master-Textstil durch Klicken bearbeiten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930A-44D1-1E65-9FF3-B230DDBD69E7}" type="datetime1">
              <a:t>01-Sep-23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wY0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C897-D9D1-1E3E-9FF3-2F6B86BD697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Grafik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CEAABAAAAAmAAAACAAAAIGAAAAAAAAAMAAAABQAAAAAAAAAAAD//wAAAQAAAP//AAABAA==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Master-Titelstil durch Klicken bearbeiten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YDAACzOwAAFh0AABAAAAAmAAAACAAAAAGAAAAAAAAAMAAAABQAAAAAAAAAAAD//wAAAQAAAP//AAABAA==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r>
              <a:t>Master-Textstil durch Klicken bearbeiten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QhAACzOwAA+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Master-Textstil durch Klicken bearbeiten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C4BBBA3-EDD1-1E4D-9FF3-1B18F5BD694E}" type="datetime1">
              <a:t>01-Sep-23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C4B98F4-BAD1-1E6E-9FF3-4C3BD6BD691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andard-Desig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P//////////MAAAABQAAAAAAAAAAAD//wAAAQAAAP//AAABAA==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Master-Titelstil durch Klicken bearbeiten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P//////////MAAAABQAAAAAAAAAAAD//wAAAQAAAP//AAABAA==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Master-Textstil durch Klicken bearbeiten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P//////////MAAAABQAAAAAAAAAAAD//wAAAQAAAP//AAABAA==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/>
            </a:lvl1pPr>
          </a:lstStyle>
          <a:p>
            <a:fld id="{3C4BEB1B-55D1-1E1D-9FF3-A348A5BD69F6}" type="datetime1">
              <a:t>01-Sep-23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P//////////MAAAABQAAAAAAAAAAAD//wAAAQAAAP//AAABAA=="/>
              </a:ext>
            </a:extLst>
          </p:cNvSpPr>
          <p:nvPr>
            <p:ph type="ftr" sz="quarter" idx="3"/>
          </p:nvPr>
        </p:nvSpPr>
        <p:spPr>
          <a:xfrm>
            <a:off x="4166235" y="6356985"/>
            <a:ext cx="38595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/>
            </a:lvl1pPr>
          </a:lstStyle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P//////////MAAAABQAAAAAAAAAAAD//wAAAQAAAP//AAABAA=="/>
              </a:ext>
            </a:extLst>
          </p:cNvSpPr>
          <p:nvPr>
            <p:ph type="sldNum" sz="quarter" idx="4"/>
          </p:nvPr>
        </p:nvSpPr>
        <p:spPr>
          <a:xfrm>
            <a:off x="8738235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/>
            </a:lvl1pPr>
          </a:lstStyle>
          <a:p>
            <a:fld id="{3C4B8965-2BD1-1E7F-9FF3-DD2AC7BD6988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2"/>
          </a:solidFill>
          <a:effectLst/>
          <a:latin typeface="Calibri" pitchFamily="2" charset="0"/>
          <a:ea typeface="SimSun" charset="0"/>
          <a:cs typeface="Times New Roman" pitchFamily="1" charset="0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9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5pPr>
      <a:lvl6pPr marL="25146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6pPr>
      <a:lvl7pPr marL="29718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7pPr>
      <a:lvl8pPr marL="3429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8pPr>
      <a:lvl9pPr marL="3886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9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charset="0"/>
          <a:cs typeface="Times New Roman" pitchFamily="1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BAAAAAAAAAAEAAABQAAAAAAAAAAAA4D8AAAAAAADgPwAAAAAAAOA/AAAAAAAA4D8AAAAAAADgPwAAAAAAAOA/AAAAAAAA4D8AAAAAAADgPwAAAAAAAOA/AAAAAAAA4D8CAAAAjAAAAAEAAAADAAAA////CDMzmQ0AAAAAAAAAAAAAAAAAAAAAAAAAAAAAAAAAAAAAZAAAAAEAAABAAAAAAAAAAJz///9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3vbxAY3G/wYAAAAAAAAAAAAAAAAAAAAAAAAAAAAAAAAAAAAAAAAAAAAAAAJ/f38AAAAAA8zMzADAwP8Af39/AAAAAAAAAAAAAAAAAAAAAAAAAAAAIQAAABgAAAAUAAAAoAUAABoNAABgRQAAJhYAAAAAAAAmAAAACAAAAAEAAABPAAAAMAAAABQAAAAAAAAAAAD//wAAAQAAAP//AAABAA==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  <a:gradFill flip="none"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16200000" scaled="0"/>
            <a:tileRect/>
          </a:gradFill>
        </p:spPr>
        <p:txBody>
          <a:bodyPr/>
          <a:lstStyle/>
          <a:p>
            <a:r>
              <a:t>Mein Titel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MrvxZBMAAAAlAAAAZAAAAA8BAAAAkAAAAEgAAACQAAAASAAAAAAAAAAAAAAAAAAAAAEAAABQAAAAAAAAAAAA4D8AAAAAAADgPwAAAAAAAOA/AAAAAAAA4D8AAAAAAADgPwAAAAAAAOA/AAAAAAAA4D8AAAAAAADgPwAAAAAAAOA/AAAAAAAA4D8CAAAAjAAAAAEAAAADAAAA////CLOzGQAAAAAAAAAAAAAAAAAAAAAAAAAAAAAAAAAAAAAAZAAAAAEAAABAAAAAAAAAAGQ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3vbxAQ1GfwwAAAAAAAAAAAAAAAAAAAAAAAAAAAAAAAAAAAAAAAAAAAAAAAJ/f38AAAAAA8zMzADAwP8Af39/AAAAAAAAAAAAAAAAAAAAAAAAAAAAIQAAABgAAAAUAAAAQAsAAOgXAADAPwAAsCIAAAAAAAAmAAAACAAAAAEAAABPAAAAMAAAABQAAAAAAAAAAAD//wAAAQAAAP//AAABAA==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gradFill flip="none" rotWithShape="0">
            <a:gsLst>
              <a:gs pos="0">
                <a:schemeClr val="bg1"/>
              </a:gs>
              <a:gs pos="100000">
                <a:schemeClr val="accent6"/>
              </a:gs>
            </a:gsLst>
            <a:lin ang="5400000" scaled="0"/>
            <a:tileRect/>
          </a:gradFill>
        </p:spPr>
        <p:txBody>
          <a:bodyPr/>
          <a:lstStyle/>
          <a:p>
            <a:r>
              <a:t>Mein Untertitel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Presentation">
    <a:dk1>
      <a:srgbClr val="000000"/>
    </a:dk1>
    <a:lt1>
      <a:srgbClr val="DEF6F1"/>
    </a:lt1>
    <a:dk2>
      <a:srgbClr val="000000"/>
    </a:dk2>
    <a:lt2>
      <a:srgbClr val="969696"/>
    </a:lt2>
    <a:accent1>
      <a:srgbClr val="FFFFFF"/>
    </a:accent1>
    <a:accent2>
      <a:srgbClr val="8DC6FF"/>
    </a:accent2>
    <a:accent3>
      <a:srgbClr val="6DA6DF"/>
    </a:accent3>
    <a:accent4>
      <a:srgbClr val="4D86BF"/>
    </a:accent4>
    <a:accent5>
      <a:srgbClr val="2D669F"/>
    </a:accent5>
    <a:accent6>
      <a:srgbClr val="0D467F"/>
    </a:accent6>
    <a:hlink>
      <a:srgbClr val="0066CC"/>
    </a:hlink>
    <a:folHlink>
      <a:srgbClr val="00A8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>Presentation</vt:lpstr>
      <vt:lpstr>Mein Titel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 Titel</dc:title>
  <dc:subject/>
  <dc:creator>Regina</dc:creator>
  <cp:keywords/>
  <dc:description/>
  <cp:lastModifiedBy>Regina Henschel</cp:lastModifiedBy>
  <cp:revision>1</cp:revision>
  <dcterms:created xsi:type="dcterms:W3CDTF">2023-09-01T10:18:51Z</dcterms:created>
  <dcterms:modified xsi:type="dcterms:W3CDTF">2023-09-01T13:41:47Z</dcterms:modified>
</cp:coreProperties>
</file>