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3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58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553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597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58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51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778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746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01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715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89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539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048A0-9133-4A6B-86C9-469D0F4D68E6}" type="datetimeFigureOut">
              <a:rPr lang="en-GB" smtClean="0"/>
              <a:t>13/06/2018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60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418584"/>
              </p:ext>
            </p:extLst>
          </p:nvPr>
        </p:nvGraphicFramePr>
        <p:xfrm>
          <a:off x="4319751" y="1902080"/>
          <a:ext cx="3042746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1373"/>
                <a:gridCol w="152137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Single line ii</a:t>
                      </a:r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Single line iii</a:t>
                      </a:r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396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Liberation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temp</dc:creator>
  <cp:lastModifiedBy>temp</cp:lastModifiedBy>
  <cp:revision>4</cp:revision>
  <dcterms:created xsi:type="dcterms:W3CDTF">2018-06-11T17:21:50Z</dcterms:created>
  <dcterms:modified xsi:type="dcterms:W3CDTF">2018-06-13T08:34:34Z</dcterms:modified>
</cp:coreProperties>
</file>