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3.jpeg" ContentType="image/jpeg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907200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32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5200" y="4058280"/>
            <a:ext cx="2620440" cy="2090880"/>
          </a:xfrm>
          <a:prstGeom prst="rect">
            <a:avLst/>
          </a:prstGeom>
          <a:ln>
            <a:noFill/>
          </a:ln>
        </p:spPr>
      </p:pic>
      <p:pic>
        <p:nvPicPr>
          <p:cNvPr descr="" id="3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280"/>
            <a:ext cx="2620440" cy="20908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40582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768680"/>
            <a:ext cx="4426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28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GB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GB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GB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GB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GB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GB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GB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GB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6" name="Picture 5"/>
          <p:cNvPicPr/>
          <p:nvPr/>
        </p:nvPicPr>
        <p:blipFill>
          <a:blip r:embed="rId1"/>
          <a:stretch>
            <a:fillRect/>
          </a:stretch>
        </p:blipFill>
        <p:spPr>
          <a:xfrm>
            <a:off x="338760" y="1008000"/>
            <a:ext cx="7580520" cy="5540400"/>
          </a:xfrm>
          <a:prstGeom prst="rect">
            <a:avLst/>
          </a:prstGeom>
          <a:ln>
            <a:noFill/>
          </a:ln>
        </p:spPr>
      </p:pic>
      <p:sp>
        <p:nvSpPr>
          <p:cNvPr id="37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txBody>
          <a:bodyPr anchor="ctr" bIns="0" lIns="0" rIns="0" tIns="0" wrap="none"/>
          <a:p>
            <a:pPr algn="ctr">
              <a:lnSpc>
                <a:spcPct val="100000"/>
              </a:lnSpc>
            </a:pPr>
            <a:r>
              <a:rPr lang="en-GB"/>
              <a:t>Test</a:t>
            </a:r>
            <a:endParaRPr/>
          </a:p>
        </p:txBody>
      </p:sp>
      <p:sp>
        <p:nvSpPr>
          <p:cNvPr id="38" name="CustomShape 2"/>
          <p:cNvSpPr/>
          <p:nvPr/>
        </p:nvSpPr>
        <p:spPr>
          <a:xfrm>
            <a:off x="504000" y="1769040"/>
            <a:ext cx="9071280" cy="4383720"/>
          </a:xfrm>
          <a:prstGeom prst="rect">
            <a:avLst/>
          </a:prstGeom>
          <a:noFill/>
          <a:ln>
            <a:noFill/>
          </a:ln>
        </p:spPr>
        <p:txBody>
          <a:bodyPr anchor="ctr" bIns="0" lIns="0" rIns="0" tIns="0" wrap="none"/>
          <a:p>
            <a:pPr algn="r">
              <a:lnSpc>
                <a:spcPct val="100000"/>
              </a:lnSpc>
            </a:pPr>
            <a:r>
              <a:rPr lang="en-GB"/>
              <a:t>A Picture Flipped</a:t>
            </a:r>
            <a:endParaRPr/>
          </a:p>
          <a:p>
            <a:pPr algn="r">
              <a:lnSpc>
                <a:spcPct val="100000"/>
              </a:lnSpc>
            </a:pPr>
            <a:r>
              <a:rPr lang="en-GB"/>
              <a:t>Picture should have red bits at the top left.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