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908" y="6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5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4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38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90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1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8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64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32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1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549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FCD01-7D16-4D70-A658-2963A726EC4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49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FB13BF6-4F43-45C4-B0B5-81A27F1F6649}"/>
              </a:ext>
            </a:extLst>
          </p:cNvPr>
          <p:cNvGrpSpPr/>
          <p:nvPr/>
        </p:nvGrpSpPr>
        <p:grpSpPr>
          <a:xfrm>
            <a:off x="964738" y="1373611"/>
            <a:ext cx="7214522" cy="4110779"/>
            <a:chOff x="964738" y="1373611"/>
            <a:chExt cx="7214522" cy="411077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63DE19C3-5C48-4925-9B40-ABC0E9F58BA1}"/>
                </a:ext>
              </a:extLst>
            </p:cNvPr>
            <p:cNvSpPr/>
            <p:nvPr/>
          </p:nvSpPr>
          <p:spPr>
            <a:xfrm>
              <a:off x="964738" y="1373611"/>
              <a:ext cx="2290324" cy="4110779"/>
            </a:xfrm>
            <a:custGeom>
              <a:avLst/>
              <a:gdLst>
                <a:gd name="connsiteX0" fmla="*/ 0 w 2290324"/>
                <a:gd name="connsiteY0" fmla="*/ 229032 h 4110779"/>
                <a:gd name="connsiteX1" fmla="*/ 229032 w 2290324"/>
                <a:gd name="connsiteY1" fmla="*/ 0 h 4110779"/>
                <a:gd name="connsiteX2" fmla="*/ 2061292 w 2290324"/>
                <a:gd name="connsiteY2" fmla="*/ 0 h 4110779"/>
                <a:gd name="connsiteX3" fmla="*/ 2290324 w 2290324"/>
                <a:gd name="connsiteY3" fmla="*/ 229032 h 4110779"/>
                <a:gd name="connsiteX4" fmla="*/ 2290324 w 2290324"/>
                <a:gd name="connsiteY4" fmla="*/ 3881747 h 4110779"/>
                <a:gd name="connsiteX5" fmla="*/ 2061292 w 2290324"/>
                <a:gd name="connsiteY5" fmla="*/ 4110779 h 4110779"/>
                <a:gd name="connsiteX6" fmla="*/ 229032 w 2290324"/>
                <a:gd name="connsiteY6" fmla="*/ 4110779 h 4110779"/>
                <a:gd name="connsiteX7" fmla="*/ 0 w 2290324"/>
                <a:gd name="connsiteY7" fmla="*/ 3881747 h 4110779"/>
                <a:gd name="connsiteX8" fmla="*/ 0 w 2290324"/>
                <a:gd name="connsiteY8" fmla="*/ 229032 h 411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0324" h="4110779">
                  <a:moveTo>
                    <a:pt x="0" y="229032"/>
                  </a:moveTo>
                  <a:cubicBezTo>
                    <a:pt x="0" y="102541"/>
                    <a:pt x="102541" y="0"/>
                    <a:pt x="229032" y="0"/>
                  </a:cubicBezTo>
                  <a:lnTo>
                    <a:pt x="2061292" y="0"/>
                  </a:lnTo>
                  <a:cubicBezTo>
                    <a:pt x="2187783" y="0"/>
                    <a:pt x="2290324" y="102541"/>
                    <a:pt x="2290324" y="229032"/>
                  </a:cubicBezTo>
                  <a:lnTo>
                    <a:pt x="2290324" y="3881747"/>
                  </a:lnTo>
                  <a:cubicBezTo>
                    <a:pt x="2290324" y="4008238"/>
                    <a:pt x="2187783" y="4110779"/>
                    <a:pt x="2061292" y="4110779"/>
                  </a:cubicBezTo>
                  <a:lnTo>
                    <a:pt x="229032" y="4110779"/>
                  </a:lnTo>
                  <a:cubicBezTo>
                    <a:pt x="102541" y="4110779"/>
                    <a:pt x="0" y="4008238"/>
                    <a:pt x="0" y="3881747"/>
                  </a:cubicBezTo>
                  <a:lnTo>
                    <a:pt x="0" y="229032"/>
                  </a:lnTo>
                  <a:close/>
                </a:path>
              </a:pathLst>
            </a:cu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0970" tIns="140970" rIns="140970" bIns="3018516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700" b="1" kern="1200" dirty="0"/>
                <a:t>Heading 1</a:t>
              </a: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C61A1CC-5964-4B39-AAC3-0F0DCD34C767}"/>
                </a:ext>
              </a:extLst>
            </p:cNvPr>
            <p:cNvSpPr/>
            <p:nvPr/>
          </p:nvSpPr>
          <p:spPr>
            <a:xfrm>
              <a:off x="1193771" y="2606844"/>
              <a:ext cx="1832259" cy="2672006"/>
            </a:xfrm>
            <a:custGeom>
              <a:avLst/>
              <a:gdLst>
                <a:gd name="connsiteX0" fmla="*/ 0 w 1832259"/>
                <a:gd name="connsiteY0" fmla="*/ 183226 h 2672006"/>
                <a:gd name="connsiteX1" fmla="*/ 183226 w 1832259"/>
                <a:gd name="connsiteY1" fmla="*/ 0 h 2672006"/>
                <a:gd name="connsiteX2" fmla="*/ 1649033 w 1832259"/>
                <a:gd name="connsiteY2" fmla="*/ 0 h 2672006"/>
                <a:gd name="connsiteX3" fmla="*/ 1832259 w 1832259"/>
                <a:gd name="connsiteY3" fmla="*/ 183226 h 2672006"/>
                <a:gd name="connsiteX4" fmla="*/ 1832259 w 1832259"/>
                <a:gd name="connsiteY4" fmla="*/ 2488780 h 2672006"/>
                <a:gd name="connsiteX5" fmla="*/ 1649033 w 1832259"/>
                <a:gd name="connsiteY5" fmla="*/ 2672006 h 2672006"/>
                <a:gd name="connsiteX6" fmla="*/ 183226 w 1832259"/>
                <a:gd name="connsiteY6" fmla="*/ 2672006 h 2672006"/>
                <a:gd name="connsiteX7" fmla="*/ 0 w 1832259"/>
                <a:gd name="connsiteY7" fmla="*/ 2488780 h 2672006"/>
                <a:gd name="connsiteX8" fmla="*/ 0 w 1832259"/>
                <a:gd name="connsiteY8" fmla="*/ 183226 h 2672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2259" h="2672006">
                  <a:moveTo>
                    <a:pt x="0" y="183226"/>
                  </a:moveTo>
                  <a:cubicBezTo>
                    <a:pt x="0" y="82033"/>
                    <a:pt x="82033" y="0"/>
                    <a:pt x="183226" y="0"/>
                  </a:cubicBezTo>
                  <a:lnTo>
                    <a:pt x="1649033" y="0"/>
                  </a:lnTo>
                  <a:cubicBezTo>
                    <a:pt x="1750226" y="0"/>
                    <a:pt x="1832259" y="82033"/>
                    <a:pt x="1832259" y="183226"/>
                  </a:cubicBezTo>
                  <a:lnTo>
                    <a:pt x="1832259" y="2488780"/>
                  </a:lnTo>
                  <a:cubicBezTo>
                    <a:pt x="1832259" y="2589973"/>
                    <a:pt x="1750226" y="2672006"/>
                    <a:pt x="1649033" y="2672006"/>
                  </a:cubicBezTo>
                  <a:lnTo>
                    <a:pt x="183226" y="2672006"/>
                  </a:lnTo>
                  <a:cubicBezTo>
                    <a:pt x="82033" y="2672006"/>
                    <a:pt x="0" y="2589973"/>
                    <a:pt x="0" y="2488780"/>
                  </a:cubicBezTo>
                  <a:lnTo>
                    <a:pt x="0" y="183226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57805" tIns="131770" rIns="157805" bIns="131770" numCol="1" spcCol="1270" anchor="ctr" anchorCtr="0">
              <a:noAutofit/>
            </a:bodyPr>
            <a:lstStyle/>
            <a:p>
              <a:pPr marL="0" lvl="0" indent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100" kern="1200" dirty="0"/>
                <a:t>Nested Child1</a:t>
              </a: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1515E8A-3AAD-4AC9-898D-A6AABCE1237E}"/>
                </a:ext>
              </a:extLst>
            </p:cNvPr>
            <p:cNvSpPr/>
            <p:nvPr/>
          </p:nvSpPr>
          <p:spPr>
            <a:xfrm>
              <a:off x="3426837" y="1373611"/>
              <a:ext cx="2290324" cy="4110779"/>
            </a:xfrm>
            <a:custGeom>
              <a:avLst/>
              <a:gdLst>
                <a:gd name="connsiteX0" fmla="*/ 0 w 2290324"/>
                <a:gd name="connsiteY0" fmla="*/ 229032 h 4110779"/>
                <a:gd name="connsiteX1" fmla="*/ 229032 w 2290324"/>
                <a:gd name="connsiteY1" fmla="*/ 0 h 4110779"/>
                <a:gd name="connsiteX2" fmla="*/ 2061292 w 2290324"/>
                <a:gd name="connsiteY2" fmla="*/ 0 h 4110779"/>
                <a:gd name="connsiteX3" fmla="*/ 2290324 w 2290324"/>
                <a:gd name="connsiteY3" fmla="*/ 229032 h 4110779"/>
                <a:gd name="connsiteX4" fmla="*/ 2290324 w 2290324"/>
                <a:gd name="connsiteY4" fmla="*/ 3881747 h 4110779"/>
                <a:gd name="connsiteX5" fmla="*/ 2061292 w 2290324"/>
                <a:gd name="connsiteY5" fmla="*/ 4110779 h 4110779"/>
                <a:gd name="connsiteX6" fmla="*/ 229032 w 2290324"/>
                <a:gd name="connsiteY6" fmla="*/ 4110779 h 4110779"/>
                <a:gd name="connsiteX7" fmla="*/ 0 w 2290324"/>
                <a:gd name="connsiteY7" fmla="*/ 3881747 h 4110779"/>
                <a:gd name="connsiteX8" fmla="*/ 0 w 2290324"/>
                <a:gd name="connsiteY8" fmla="*/ 229032 h 411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0324" h="4110779">
                  <a:moveTo>
                    <a:pt x="0" y="229032"/>
                  </a:moveTo>
                  <a:cubicBezTo>
                    <a:pt x="0" y="102541"/>
                    <a:pt x="102541" y="0"/>
                    <a:pt x="229032" y="0"/>
                  </a:cubicBezTo>
                  <a:lnTo>
                    <a:pt x="2061292" y="0"/>
                  </a:lnTo>
                  <a:cubicBezTo>
                    <a:pt x="2187783" y="0"/>
                    <a:pt x="2290324" y="102541"/>
                    <a:pt x="2290324" y="229032"/>
                  </a:cubicBezTo>
                  <a:lnTo>
                    <a:pt x="2290324" y="3881747"/>
                  </a:lnTo>
                  <a:cubicBezTo>
                    <a:pt x="2290324" y="4008238"/>
                    <a:pt x="2187783" y="4110779"/>
                    <a:pt x="2061292" y="4110779"/>
                  </a:cubicBezTo>
                  <a:lnTo>
                    <a:pt x="229032" y="4110779"/>
                  </a:lnTo>
                  <a:cubicBezTo>
                    <a:pt x="102541" y="4110779"/>
                    <a:pt x="0" y="4008238"/>
                    <a:pt x="0" y="3881747"/>
                  </a:cubicBezTo>
                  <a:lnTo>
                    <a:pt x="0" y="229032"/>
                  </a:lnTo>
                  <a:close/>
                </a:path>
              </a:pathLst>
            </a:cu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0970" tIns="140970" rIns="140970" bIns="3018516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700" b="1" kern="1200" dirty="0"/>
                <a:t>Heading 2</a:t>
              </a: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E9C83338-C222-4385-ADEE-BD9FDA71EFB0}"/>
                </a:ext>
              </a:extLst>
            </p:cNvPr>
            <p:cNvSpPr/>
            <p:nvPr/>
          </p:nvSpPr>
          <p:spPr>
            <a:xfrm>
              <a:off x="3655870" y="2606844"/>
              <a:ext cx="1832259" cy="2672006"/>
            </a:xfrm>
            <a:custGeom>
              <a:avLst/>
              <a:gdLst>
                <a:gd name="connsiteX0" fmla="*/ 0 w 1832259"/>
                <a:gd name="connsiteY0" fmla="*/ 183226 h 2672006"/>
                <a:gd name="connsiteX1" fmla="*/ 183226 w 1832259"/>
                <a:gd name="connsiteY1" fmla="*/ 0 h 2672006"/>
                <a:gd name="connsiteX2" fmla="*/ 1649033 w 1832259"/>
                <a:gd name="connsiteY2" fmla="*/ 0 h 2672006"/>
                <a:gd name="connsiteX3" fmla="*/ 1832259 w 1832259"/>
                <a:gd name="connsiteY3" fmla="*/ 183226 h 2672006"/>
                <a:gd name="connsiteX4" fmla="*/ 1832259 w 1832259"/>
                <a:gd name="connsiteY4" fmla="*/ 2488780 h 2672006"/>
                <a:gd name="connsiteX5" fmla="*/ 1649033 w 1832259"/>
                <a:gd name="connsiteY5" fmla="*/ 2672006 h 2672006"/>
                <a:gd name="connsiteX6" fmla="*/ 183226 w 1832259"/>
                <a:gd name="connsiteY6" fmla="*/ 2672006 h 2672006"/>
                <a:gd name="connsiteX7" fmla="*/ 0 w 1832259"/>
                <a:gd name="connsiteY7" fmla="*/ 2488780 h 2672006"/>
                <a:gd name="connsiteX8" fmla="*/ 0 w 1832259"/>
                <a:gd name="connsiteY8" fmla="*/ 183226 h 2672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2259" h="2672006">
                  <a:moveTo>
                    <a:pt x="0" y="183226"/>
                  </a:moveTo>
                  <a:cubicBezTo>
                    <a:pt x="0" y="82033"/>
                    <a:pt x="82033" y="0"/>
                    <a:pt x="183226" y="0"/>
                  </a:cubicBezTo>
                  <a:lnTo>
                    <a:pt x="1649033" y="0"/>
                  </a:lnTo>
                  <a:cubicBezTo>
                    <a:pt x="1750226" y="0"/>
                    <a:pt x="1832259" y="82033"/>
                    <a:pt x="1832259" y="183226"/>
                  </a:cubicBezTo>
                  <a:lnTo>
                    <a:pt x="1832259" y="2488780"/>
                  </a:lnTo>
                  <a:cubicBezTo>
                    <a:pt x="1832259" y="2589973"/>
                    <a:pt x="1750226" y="2672006"/>
                    <a:pt x="1649033" y="2672006"/>
                  </a:cubicBezTo>
                  <a:lnTo>
                    <a:pt x="183226" y="2672006"/>
                  </a:lnTo>
                  <a:cubicBezTo>
                    <a:pt x="82033" y="2672006"/>
                    <a:pt x="0" y="2589973"/>
                    <a:pt x="0" y="2488780"/>
                  </a:cubicBezTo>
                  <a:lnTo>
                    <a:pt x="0" y="183226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1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57805" tIns="131770" rIns="157805" bIns="131770" numCol="1" spcCol="1270" anchor="ctr" anchorCtr="0">
              <a:noAutofit/>
            </a:bodyPr>
            <a:lstStyle/>
            <a:p>
              <a:pPr marL="0" lvl="0" indent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100" kern="1200" dirty="0"/>
                <a:t>Nested Child2</a:t>
              </a:r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0ECB005-565E-4EEC-830B-C60B0DC5039A}"/>
                </a:ext>
              </a:extLst>
            </p:cNvPr>
            <p:cNvSpPr/>
            <p:nvPr/>
          </p:nvSpPr>
          <p:spPr>
            <a:xfrm>
              <a:off x="5888936" y="1373611"/>
              <a:ext cx="2290324" cy="4110779"/>
            </a:xfrm>
            <a:custGeom>
              <a:avLst/>
              <a:gdLst>
                <a:gd name="connsiteX0" fmla="*/ 0 w 2290324"/>
                <a:gd name="connsiteY0" fmla="*/ 229032 h 4110779"/>
                <a:gd name="connsiteX1" fmla="*/ 229032 w 2290324"/>
                <a:gd name="connsiteY1" fmla="*/ 0 h 4110779"/>
                <a:gd name="connsiteX2" fmla="*/ 2061292 w 2290324"/>
                <a:gd name="connsiteY2" fmla="*/ 0 h 4110779"/>
                <a:gd name="connsiteX3" fmla="*/ 2290324 w 2290324"/>
                <a:gd name="connsiteY3" fmla="*/ 229032 h 4110779"/>
                <a:gd name="connsiteX4" fmla="*/ 2290324 w 2290324"/>
                <a:gd name="connsiteY4" fmla="*/ 3881747 h 4110779"/>
                <a:gd name="connsiteX5" fmla="*/ 2061292 w 2290324"/>
                <a:gd name="connsiteY5" fmla="*/ 4110779 h 4110779"/>
                <a:gd name="connsiteX6" fmla="*/ 229032 w 2290324"/>
                <a:gd name="connsiteY6" fmla="*/ 4110779 h 4110779"/>
                <a:gd name="connsiteX7" fmla="*/ 0 w 2290324"/>
                <a:gd name="connsiteY7" fmla="*/ 3881747 h 4110779"/>
                <a:gd name="connsiteX8" fmla="*/ 0 w 2290324"/>
                <a:gd name="connsiteY8" fmla="*/ 229032 h 411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90324" h="4110779">
                  <a:moveTo>
                    <a:pt x="0" y="229032"/>
                  </a:moveTo>
                  <a:cubicBezTo>
                    <a:pt x="0" y="102541"/>
                    <a:pt x="102541" y="0"/>
                    <a:pt x="229032" y="0"/>
                  </a:cubicBezTo>
                  <a:lnTo>
                    <a:pt x="2061292" y="0"/>
                  </a:lnTo>
                  <a:cubicBezTo>
                    <a:pt x="2187783" y="0"/>
                    <a:pt x="2290324" y="102541"/>
                    <a:pt x="2290324" y="229032"/>
                  </a:cubicBezTo>
                  <a:lnTo>
                    <a:pt x="2290324" y="3881747"/>
                  </a:lnTo>
                  <a:cubicBezTo>
                    <a:pt x="2290324" y="4008238"/>
                    <a:pt x="2187783" y="4110779"/>
                    <a:pt x="2061292" y="4110779"/>
                  </a:cubicBezTo>
                  <a:lnTo>
                    <a:pt x="229032" y="4110779"/>
                  </a:lnTo>
                  <a:cubicBezTo>
                    <a:pt x="102541" y="4110779"/>
                    <a:pt x="0" y="4008238"/>
                    <a:pt x="0" y="3881747"/>
                  </a:cubicBezTo>
                  <a:lnTo>
                    <a:pt x="0" y="229032"/>
                  </a:lnTo>
                  <a:close/>
                </a:path>
              </a:pathLst>
            </a:custGeom>
          </p:spPr>
          <p:style>
            <a:lnRef idx="0">
              <a:schemeClr val="dk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0970" tIns="140970" rIns="140970" bIns="3018516" numCol="1" spcCol="1270" anchor="ctr" anchorCtr="0">
              <a:noAutofit/>
            </a:bodyPr>
            <a:lstStyle/>
            <a:p>
              <a:pPr marL="0" lvl="0" indent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3700" b="1" kern="1200" dirty="0"/>
                <a:t>Heading 3</a:t>
              </a: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957890F-7F7F-4D4D-B961-EF81D7845291}"/>
                </a:ext>
              </a:extLst>
            </p:cNvPr>
            <p:cNvSpPr/>
            <p:nvPr/>
          </p:nvSpPr>
          <p:spPr>
            <a:xfrm>
              <a:off x="6117969" y="2606844"/>
              <a:ext cx="1832259" cy="2672006"/>
            </a:xfrm>
            <a:custGeom>
              <a:avLst/>
              <a:gdLst>
                <a:gd name="connsiteX0" fmla="*/ 0 w 1832259"/>
                <a:gd name="connsiteY0" fmla="*/ 183226 h 2672006"/>
                <a:gd name="connsiteX1" fmla="*/ 183226 w 1832259"/>
                <a:gd name="connsiteY1" fmla="*/ 0 h 2672006"/>
                <a:gd name="connsiteX2" fmla="*/ 1649033 w 1832259"/>
                <a:gd name="connsiteY2" fmla="*/ 0 h 2672006"/>
                <a:gd name="connsiteX3" fmla="*/ 1832259 w 1832259"/>
                <a:gd name="connsiteY3" fmla="*/ 183226 h 2672006"/>
                <a:gd name="connsiteX4" fmla="*/ 1832259 w 1832259"/>
                <a:gd name="connsiteY4" fmla="*/ 2488780 h 2672006"/>
                <a:gd name="connsiteX5" fmla="*/ 1649033 w 1832259"/>
                <a:gd name="connsiteY5" fmla="*/ 2672006 h 2672006"/>
                <a:gd name="connsiteX6" fmla="*/ 183226 w 1832259"/>
                <a:gd name="connsiteY6" fmla="*/ 2672006 h 2672006"/>
                <a:gd name="connsiteX7" fmla="*/ 0 w 1832259"/>
                <a:gd name="connsiteY7" fmla="*/ 2488780 h 2672006"/>
                <a:gd name="connsiteX8" fmla="*/ 0 w 1832259"/>
                <a:gd name="connsiteY8" fmla="*/ 183226 h 2672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32259" h="2672006">
                  <a:moveTo>
                    <a:pt x="0" y="183226"/>
                  </a:moveTo>
                  <a:cubicBezTo>
                    <a:pt x="0" y="82033"/>
                    <a:pt x="82033" y="0"/>
                    <a:pt x="183226" y="0"/>
                  </a:cubicBezTo>
                  <a:lnTo>
                    <a:pt x="1649033" y="0"/>
                  </a:lnTo>
                  <a:cubicBezTo>
                    <a:pt x="1750226" y="0"/>
                    <a:pt x="1832259" y="82033"/>
                    <a:pt x="1832259" y="183226"/>
                  </a:cubicBezTo>
                  <a:lnTo>
                    <a:pt x="1832259" y="2488780"/>
                  </a:lnTo>
                  <a:cubicBezTo>
                    <a:pt x="1832259" y="2589973"/>
                    <a:pt x="1750226" y="2672006"/>
                    <a:pt x="1649033" y="2672006"/>
                  </a:cubicBezTo>
                  <a:lnTo>
                    <a:pt x="183226" y="2672006"/>
                  </a:lnTo>
                  <a:cubicBezTo>
                    <a:pt x="82033" y="2672006"/>
                    <a:pt x="0" y="2589973"/>
                    <a:pt x="0" y="2488780"/>
                  </a:cubicBezTo>
                  <a:lnTo>
                    <a:pt x="0" y="183226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57805" tIns="131770" rIns="157805" bIns="131770" numCol="1" spcCol="1270" anchor="ctr" anchorCtr="0">
              <a:noAutofit/>
            </a:bodyPr>
            <a:lstStyle/>
            <a:p>
              <a:pPr marL="0" lvl="0" indent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4100" kern="1200" dirty="0"/>
                <a:t>Nested Child3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4272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Kanban  Board</dc:title>
  <dc:creator>shivanr</dc:creator>
  <cp:lastModifiedBy>Timur Gadzo</cp:lastModifiedBy>
  <cp:revision>6</cp:revision>
  <dcterms:created xsi:type="dcterms:W3CDTF">2013-01-24T12:49:15Z</dcterms:created>
  <dcterms:modified xsi:type="dcterms:W3CDTF">2020-09-14T10:52:48Z</dcterms:modified>
</cp:coreProperties>
</file>