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0" r:id="rId2"/>
    <p:sldId id="302" r:id="rId3"/>
    <p:sldId id="299" r:id="rId4"/>
    <p:sldId id="291" r:id="rId5"/>
    <p:sldId id="292" r:id="rId6"/>
    <p:sldId id="266" r:id="rId7"/>
    <p:sldId id="27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</p:showPr>
  <p:clrMru>
    <a:srgbClr val="597735"/>
    <a:srgbClr val="CC3232"/>
    <a:srgbClr val="BD281D"/>
    <a:srgbClr val="B61A16"/>
    <a:srgbClr val="FF5050"/>
    <a:srgbClr val="66883C"/>
    <a:srgbClr val="6D8044"/>
    <a:srgbClr val="627C48"/>
    <a:srgbClr val="67873D"/>
    <a:srgbClr val="708B3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4" d="100"/>
          <a:sy n="54" d="100"/>
        </p:scale>
        <p:origin x="-175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body"/>
          </p:nvPr>
        </p:nvSpPr>
        <p:spPr>
          <a:xfrm>
            <a:off x="777240" y="4777560"/>
            <a:ext cx="6217560" cy="452592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2000">
                <a:latin typeface="Arial"/>
              </a:rPr>
              <a:t>Click to edit the notes format</a:t>
            </a:r>
            <a:endParaRPr/>
          </a:p>
        </p:txBody>
      </p:sp>
      <p:sp>
        <p:nvSpPr>
          <p:cNvPr id="146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US" sz="1400">
                <a:latin typeface="Times New Roman"/>
              </a:rPr>
              <a:t>&lt;header&gt;</a:t>
            </a:r>
            <a:endParaRPr/>
          </a:p>
        </p:txBody>
      </p:sp>
      <p:sp>
        <p:nvSpPr>
          <p:cNvPr id="147" name="PlaceHolder 3"/>
          <p:cNvSpPr>
            <a:spLocks noGrp="1"/>
          </p:cNvSpPr>
          <p:nvPr>
            <p:ph type="dt"/>
          </p:nvPr>
        </p:nvSpPr>
        <p:spPr>
          <a:xfrm>
            <a:off x="4399200" y="0"/>
            <a:ext cx="3372840" cy="50256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148" name="PlaceHolder 4"/>
          <p:cNvSpPr>
            <a:spLocks noGrp="1"/>
          </p:cNvSpPr>
          <p:nvPr>
            <p:ph type="ftr"/>
          </p:nvPr>
        </p:nvSpPr>
        <p:spPr>
          <a:xfrm>
            <a:off x="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149" name="PlaceHolder 5"/>
          <p:cNvSpPr>
            <a:spLocks noGrp="1"/>
          </p:cNvSpPr>
          <p:nvPr>
            <p:ph type="sldNum"/>
          </p:nvPr>
        </p:nvSpPr>
        <p:spPr>
          <a:xfrm>
            <a:off x="4399200" y="9555480"/>
            <a:ext cx="3372840" cy="50256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0AD47789-49EF-4A10-B06B-987D54CAD206}" type="slidenum">
              <a:rPr lang="en-US" sz="1400">
                <a:latin typeface="Times New Roman"/>
              </a:rPr>
              <a:pPr algn="r"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10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 cstate="print"/>
          <a:stretch/>
        </p:blipFill>
        <p:spPr>
          <a:xfrm>
            <a:off x="2078640" y="1604520"/>
            <a:ext cx="498564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 cstate="print"/>
          <a:stretch/>
        </p:blipFill>
        <p:spPr>
          <a:xfrm>
            <a:off x="2078640" y="1604520"/>
            <a:ext cx="498564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Tm="10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  <p:transition advTm="10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en-US" sz="28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Tm="10000">
    <p:random/>
  </p:transition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ank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0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CustomShape 1"/>
          <p:cNvSpPr/>
          <p:nvPr/>
        </p:nvSpPr>
        <p:spPr>
          <a:xfrm>
            <a:off x="182880" y="1188720"/>
            <a:ext cx="2729520" cy="177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r>
              <a:rPr lang="en-US" sz="2400" b="1">
                <a:solidFill>
                  <a:srgbClr val="000000"/>
                </a:solidFill>
              </a:rPr>
              <a:t>• Families Stay for Sermon</a:t>
            </a:r>
            <a:endParaRPr>
              <a:solidFill>
                <a:prstClr val="black"/>
              </a:solidFill>
            </a:endParaRPr>
          </a:p>
          <a:p>
            <a:endParaRPr>
              <a:solidFill>
                <a:prstClr val="black"/>
              </a:solidFill>
            </a:endParaRPr>
          </a:p>
          <a:p>
            <a:r>
              <a:rPr lang="en-US" sz="2400" b="1">
                <a:solidFill>
                  <a:srgbClr val="000000"/>
                </a:solidFill>
              </a:rPr>
              <a:t>• Fellowship – Potluck</a:t>
            </a:r>
            <a:endParaRPr>
              <a:solidFill>
                <a:prstClr val="black"/>
              </a:solidFill>
            </a:endParaRPr>
          </a:p>
        </p:txBody>
      </p:sp>
      <p:sp>
        <p:nvSpPr>
          <p:cNvPr id="210" name="CustomShape 2"/>
          <p:cNvSpPr/>
          <p:nvPr/>
        </p:nvSpPr>
        <p:spPr>
          <a:xfrm>
            <a:off x="6553200" y="1295400"/>
            <a:ext cx="2514600" cy="160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en-US" sz="4800" b="1" i="1" dirty="0" smtClean="0">
                <a:solidFill>
                  <a:srgbClr val="FF3300"/>
                </a:solidFill>
              </a:rPr>
              <a:t>TODAY!</a:t>
            </a:r>
            <a:endParaRPr lang="en-US" sz="4800" b="1" i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advTm="10000">
    <p:random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eliev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0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mallGrou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0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ayerMee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0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457200" y="274680"/>
            <a:ext cx="8211240" cy="1124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" name="Picture 4" descr="Facebo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0000">
    <p:random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CustomShape 1"/>
          <p:cNvSpPr/>
          <p:nvPr/>
        </p:nvSpPr>
        <p:spPr>
          <a:xfrm>
            <a:off x="152280" y="2895480"/>
            <a:ext cx="8973360" cy="3364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5400" strike="noStrike">
                <a:solidFill>
                  <a:srgbClr val="FFFFFF"/>
                </a:solidFill>
                <a:latin typeface="Andalus"/>
                <a:ea typeface="DejaVu Sans"/>
              </a:rPr>
              <a:t>Church. Different.</a:t>
            </a:r>
            <a:endParaRPr/>
          </a:p>
          <a:p>
            <a:pPr>
              <a:lnSpc>
                <a:spcPct val="100000"/>
              </a:lnSpc>
            </a:pPr>
            <a:r>
              <a:rPr lang="en-US" sz="5400" strike="noStrike">
                <a:solidFill>
                  <a:srgbClr val="FFFFFF"/>
                </a:solidFill>
                <a:latin typeface="Andalus"/>
                <a:ea typeface="DejaVu Sans"/>
              </a:rPr>
              <a:t>		Christ. Complete.</a:t>
            </a:r>
            <a:endParaRPr/>
          </a:p>
          <a:p>
            <a:pPr>
              <a:lnSpc>
                <a:spcPct val="100000"/>
              </a:lnSpc>
            </a:pPr>
            <a:r>
              <a:rPr lang="en-US" sz="5400" strike="noStrike">
                <a:solidFill>
                  <a:srgbClr val="FFFFFF"/>
                </a:solidFill>
                <a:latin typeface="Andalus"/>
                <a:ea typeface="DejaVu Sans"/>
              </a:rPr>
              <a:t>				Love. Full.</a:t>
            </a:r>
            <a:endParaRPr/>
          </a:p>
          <a:p>
            <a:pPr>
              <a:lnSpc>
                <a:spcPct val="100000"/>
              </a:lnSpc>
            </a:pPr>
            <a:r>
              <a:rPr lang="en-US" sz="5400" strike="noStrike">
                <a:solidFill>
                  <a:srgbClr val="FFFFFF"/>
                </a:solidFill>
                <a:latin typeface="Andalus"/>
                <a:ea typeface="DejaVu Sans"/>
              </a:rPr>
              <a:t>					 Change. Total.</a:t>
            </a:r>
            <a:endParaRPr/>
          </a:p>
        </p:txBody>
      </p:sp>
      <p:pic>
        <p:nvPicPr>
          <p:cNvPr id="219" name="Picture 5"/>
          <p:cNvPicPr/>
          <p:nvPr/>
        </p:nvPicPr>
        <p:blipFill>
          <a:blip r:embed="rId2" cstate="print"/>
          <a:stretch/>
        </p:blipFill>
        <p:spPr>
          <a:xfrm>
            <a:off x="5715000" y="380880"/>
            <a:ext cx="2987280" cy="1962720"/>
          </a:xfrm>
          <a:prstGeom prst="rect">
            <a:avLst/>
          </a:prstGeom>
          <a:ln>
            <a:noFill/>
          </a:ln>
        </p:spPr>
      </p:pic>
      <p:pic>
        <p:nvPicPr>
          <p:cNvPr id="220" name="Picture 6"/>
          <p:cNvPicPr/>
          <p:nvPr/>
        </p:nvPicPr>
        <p:blipFill>
          <a:blip r:embed="rId3" cstate="print"/>
          <a:stretch/>
        </p:blipFill>
        <p:spPr>
          <a:xfrm>
            <a:off x="304920" y="304920"/>
            <a:ext cx="5160600" cy="21153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advTm="10000">
    <p:random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28186</TotalTime>
  <Words>15</Words>
  <Application>Microsoft Office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Chad</dc:creator>
  <cp:lastModifiedBy>S3CARTS</cp:lastModifiedBy>
  <cp:revision>129</cp:revision>
  <dcterms:modified xsi:type="dcterms:W3CDTF">2016-04-03T11:28:00Z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9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3</vt:i4>
  </property>
  <property fmtid="{D5CDD505-2E9C-101B-9397-08002B2CF9AE}" pid="8" name="PresentationFormat">
    <vt:lpwstr>On-screen Show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21</vt:i4>
  </property>
</Properties>
</file>