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colors8.xml" ContentType="application/vnd.openxmlformats-officedocument.drawingml.diagramColors+xml"/>
  <Override PartName="/ppt/diagrams/quickStyle13.xml" ContentType="application/vnd.openxmlformats-officedocument.drawingml.diagramStyle+xml"/>
  <Override PartName="/ppt/diagrams/drawing14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rawing7.xml" ContentType="application/vnd.ms-office.drawingml.diagramDrawing+xml"/>
  <Override PartName="/ppt/diagrams/layout13.xml" ContentType="application/vnd.openxmlformats-officedocument.drawingml.diagramLayout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diagrams/colors16.xml" ContentType="application/vnd.openxmlformats-officedocument.drawingml.diagramColor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drawing3.xml" ContentType="application/vnd.ms-office.drawingml.diagramDrawing+xml"/>
  <Override PartName="/ppt/diagrams/colors1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diagrams/data14.xml" ContentType="application/vnd.openxmlformats-officedocument.drawingml.diagramData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ppt/diagrams/quickStyle16.xml" ContentType="application/vnd.openxmlformats-officedocument.drawingml.diagramStyl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diagrams/quickStyle14.xml" ContentType="application/vnd.openxmlformats-officedocument.drawingml.diagramStyle+xml"/>
  <Override PartName="/ppt/diagrams/drawing15.xml" ContentType="application/vnd.ms-office.drawingml.diagramDrawing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quickStyle12.xml" ContentType="application/vnd.openxmlformats-officedocument.drawingml.diagramStyle+xml"/>
  <Override PartName="/ppt/diagrams/drawing13.xml" ContentType="application/vnd.ms-office.drawingml.diagramDrawing+xml"/>
  <Override PartName="/ppt/diagrams/layout16.xml" ContentType="application/vnd.openxmlformats-officedocument.drawingml.diagramLayout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diagrams/layout14.xml" ContentType="application/vnd.openxmlformats-officedocument.drawingml.diagramLayout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ppt/diagrams/colors15.xml" ContentType="application/vnd.openxmlformats-officedocument.drawingml.diagramColor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diagrams/data15.xml" ContentType="application/vnd.openxmlformats-officedocument.drawingml.diagramData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diagrams/data11.xml" ContentType="application/vnd.openxmlformats-officedocument.drawingml.diagramData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diagrams/quickStyle15.xml" ContentType="application/vnd.openxmlformats-officedocument.drawingml.diagramStyle+xml"/>
  <Override PartName="/ppt/diagrams/drawing16.xml" ContentType="application/vnd.ms-office.drawingml.diagramDrawing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rawing9.xml" ContentType="application/vnd.ms-office.drawingml.diagramDrawing+xml"/>
  <Override PartName="/ppt/diagrams/layout15.xml" ContentType="application/vnd.openxmlformats-officedocument.drawingml.diagramLayout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drawing12.xml" ContentType="application/vnd.ms-office.drawingml.diagramDrawing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diagrams/drawing5.xml" ContentType="application/vnd.ms-office.drawingml.diagramDrawing+xml"/>
  <Override PartName="/ppt/diagrams/layout11.xml" ContentType="application/vnd.openxmlformats-officedocument.drawingml.diagramLayout+xml"/>
  <Override PartName="/ppt/diagrams/colors14.xml" ContentType="application/vnd.openxmlformats-officedocument.drawingml.diagramColors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data16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45"/>
  </p:handoutMasterIdLst>
  <p:sldIdLst>
    <p:sldId id="256" r:id="rId2"/>
    <p:sldId id="285" r:id="rId3"/>
    <p:sldId id="286" r:id="rId4"/>
    <p:sldId id="287" r:id="rId5"/>
    <p:sldId id="289" r:id="rId6"/>
    <p:sldId id="290" r:id="rId7"/>
    <p:sldId id="291" r:id="rId8"/>
    <p:sldId id="292" r:id="rId9"/>
    <p:sldId id="293" r:id="rId10"/>
    <p:sldId id="294" r:id="rId11"/>
    <p:sldId id="295" r:id="rId12"/>
    <p:sldId id="296" r:id="rId13"/>
    <p:sldId id="297" r:id="rId14"/>
    <p:sldId id="298" r:id="rId15"/>
    <p:sldId id="299" r:id="rId16"/>
    <p:sldId id="283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300" r:id="rId33"/>
    <p:sldId id="282" r:id="rId34"/>
    <p:sldId id="284" r:id="rId35"/>
    <p:sldId id="257" r:id="rId36"/>
    <p:sldId id="259" r:id="rId37"/>
    <p:sldId id="258" r:id="rId38"/>
    <p:sldId id="260" r:id="rId39"/>
    <p:sldId id="261" r:id="rId40"/>
    <p:sldId id="262" r:id="rId41"/>
    <p:sldId id="263" r:id="rId42"/>
    <p:sldId id="264" r:id="rId43"/>
    <p:sldId id="265" r:id="rId4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93B0E17-5197-40FE-82C6-D6B4C3060445}" type="doc">
      <dgm:prSet loTypeId="urn:microsoft.com/office/officeart/2005/8/layout/radial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CA"/>
        </a:p>
      </dgm:t>
    </dgm:pt>
    <dgm:pt modelId="{19FCAFA1-B10B-47D5-8689-3B34561A1535}">
      <dgm:prSet phldrT="[Texte]" custT="1"/>
      <dgm:spPr>
        <a:solidFill>
          <a:schemeClr val="accent2">
            <a:lumMod val="75000"/>
            <a:alpha val="50000"/>
          </a:schemeClr>
        </a:solidFill>
      </dgm:spPr>
      <dgm:t>
        <a:bodyPr/>
        <a:lstStyle/>
        <a:p>
          <a:r>
            <a:rPr lang="fr-CA" sz="2400" b="1" dirty="0" smtClean="0"/>
            <a:t>National ou régional</a:t>
          </a:r>
          <a:endParaRPr lang="fr-CA" sz="2400" b="1" dirty="0"/>
        </a:p>
      </dgm:t>
    </dgm:pt>
    <dgm:pt modelId="{8B82D5D5-EC3B-4DFD-9EB0-5A2131234EB5}" type="parTrans" cxnId="{AE40CCDA-233F-450F-9107-ED5105DC8E4D}">
      <dgm:prSet/>
      <dgm:spPr/>
      <dgm:t>
        <a:bodyPr/>
        <a:lstStyle/>
        <a:p>
          <a:endParaRPr lang="fr-CA"/>
        </a:p>
      </dgm:t>
    </dgm:pt>
    <dgm:pt modelId="{D20B2A5B-08AA-4D86-9C14-B02786643355}" type="sibTrans" cxnId="{AE40CCDA-233F-450F-9107-ED5105DC8E4D}">
      <dgm:prSet/>
      <dgm:spPr/>
      <dgm:t>
        <a:bodyPr/>
        <a:lstStyle/>
        <a:p>
          <a:endParaRPr lang="fr-CA"/>
        </a:p>
      </dgm:t>
    </dgm:pt>
    <dgm:pt modelId="{08ABBD02-EB8A-4C62-9A04-7A2BA634F2A0}">
      <dgm:prSet phldrT="[Texte]" custT="1"/>
      <dgm:spPr>
        <a:solidFill>
          <a:schemeClr val="accent2">
            <a:lumMod val="75000"/>
            <a:alpha val="50000"/>
          </a:schemeClr>
        </a:solidFill>
      </dgm:spPr>
      <dgm:t>
        <a:bodyPr/>
        <a:lstStyle/>
        <a:p>
          <a:r>
            <a:rPr lang="fr-CA" sz="2400" b="1" dirty="0" smtClean="0"/>
            <a:t>Champ sectoriel</a:t>
          </a:r>
          <a:endParaRPr lang="fr-CA" sz="2400" b="1" dirty="0"/>
        </a:p>
      </dgm:t>
    </dgm:pt>
    <dgm:pt modelId="{CA3D7A64-A7AF-43DC-9414-1C5B080116F5}" type="parTrans" cxnId="{2CF344E9-5623-46B2-8F68-B0763FF55E75}">
      <dgm:prSet/>
      <dgm:spPr/>
      <dgm:t>
        <a:bodyPr/>
        <a:lstStyle/>
        <a:p>
          <a:endParaRPr lang="fr-CA"/>
        </a:p>
      </dgm:t>
    </dgm:pt>
    <dgm:pt modelId="{3675672F-F70F-4E68-AB72-69D74BF23701}" type="sibTrans" cxnId="{2CF344E9-5623-46B2-8F68-B0763FF55E75}">
      <dgm:prSet/>
      <dgm:spPr/>
      <dgm:t>
        <a:bodyPr/>
        <a:lstStyle/>
        <a:p>
          <a:endParaRPr lang="fr-CA"/>
        </a:p>
      </dgm:t>
    </dgm:pt>
    <dgm:pt modelId="{C559F210-7978-4FC8-B105-0296A58C4466}">
      <dgm:prSet phldrT="[Texte]" custT="1"/>
      <dgm:spPr>
        <a:solidFill>
          <a:schemeClr val="accent2">
            <a:lumMod val="75000"/>
            <a:alpha val="50000"/>
          </a:schemeClr>
        </a:solidFill>
      </dgm:spPr>
      <dgm:t>
        <a:bodyPr/>
        <a:lstStyle/>
        <a:p>
          <a:r>
            <a:rPr lang="fr-CA" sz="2400" b="1" dirty="0" smtClean="0"/>
            <a:t>Organisationnel </a:t>
          </a:r>
          <a:endParaRPr lang="fr-CA" sz="2400" b="1" dirty="0"/>
        </a:p>
      </dgm:t>
    </dgm:pt>
    <dgm:pt modelId="{4F32E0A3-8297-4524-AFF3-8E49FB8D4DBC}" type="parTrans" cxnId="{35F60A79-B02F-49FA-8450-B838B158AAA9}">
      <dgm:prSet/>
      <dgm:spPr/>
      <dgm:t>
        <a:bodyPr/>
        <a:lstStyle/>
        <a:p>
          <a:endParaRPr lang="fr-CA"/>
        </a:p>
      </dgm:t>
    </dgm:pt>
    <dgm:pt modelId="{64F3E5FB-20C7-4587-996F-62B035DECFC2}" type="sibTrans" cxnId="{35F60A79-B02F-49FA-8450-B838B158AAA9}">
      <dgm:prSet/>
      <dgm:spPr/>
      <dgm:t>
        <a:bodyPr/>
        <a:lstStyle/>
        <a:p>
          <a:endParaRPr lang="fr-CA"/>
        </a:p>
      </dgm:t>
    </dgm:pt>
    <dgm:pt modelId="{F20E9B04-4FFE-421B-B78F-E650D50E8018}">
      <dgm:prSet phldrT="[Texte]" custT="1"/>
      <dgm:spPr>
        <a:solidFill>
          <a:schemeClr val="accent2">
            <a:lumMod val="75000"/>
            <a:alpha val="50000"/>
          </a:schemeClr>
        </a:solidFill>
      </dgm:spPr>
      <dgm:t>
        <a:bodyPr/>
        <a:lstStyle/>
        <a:p>
          <a:r>
            <a:rPr lang="fr-CA" sz="2400" b="1" dirty="0" smtClean="0"/>
            <a:t>Fonctionnel / </a:t>
          </a:r>
          <a:r>
            <a:rPr lang="fr-CA" sz="2400" b="1" dirty="0" err="1" smtClean="0"/>
            <a:t>divisionnel</a:t>
          </a:r>
          <a:r>
            <a:rPr lang="fr-CA" sz="2400" b="1" dirty="0" smtClean="0"/>
            <a:t> </a:t>
          </a:r>
          <a:endParaRPr lang="fr-CA" sz="2400" b="1" dirty="0"/>
        </a:p>
      </dgm:t>
    </dgm:pt>
    <dgm:pt modelId="{0982EA0E-675B-4043-804C-0D6FF0F984DB}" type="parTrans" cxnId="{6E463EEB-26C6-4951-909F-81E3C310CB09}">
      <dgm:prSet/>
      <dgm:spPr/>
      <dgm:t>
        <a:bodyPr/>
        <a:lstStyle/>
        <a:p>
          <a:endParaRPr lang="fr-CA"/>
        </a:p>
      </dgm:t>
    </dgm:pt>
    <dgm:pt modelId="{73B0025A-0D06-4070-9C9C-A628189BDE00}" type="sibTrans" cxnId="{6E463EEB-26C6-4951-909F-81E3C310CB09}">
      <dgm:prSet/>
      <dgm:spPr/>
      <dgm:t>
        <a:bodyPr/>
        <a:lstStyle/>
        <a:p>
          <a:endParaRPr lang="fr-CA"/>
        </a:p>
      </dgm:t>
    </dgm:pt>
    <dgm:pt modelId="{7503DC84-47A0-42F1-876A-DA9E2EF9E7A8}">
      <dgm:prSet phldrT="[Texte]"/>
      <dgm:spPr>
        <a:solidFill>
          <a:schemeClr val="accent2">
            <a:lumMod val="40000"/>
            <a:lumOff val="60000"/>
            <a:alpha val="50000"/>
          </a:schemeClr>
        </a:solidFill>
      </dgm:spPr>
      <dgm:t>
        <a:bodyPr/>
        <a:lstStyle/>
        <a:p>
          <a:r>
            <a:rPr lang="fr-CA" b="1" i="1" u="sng" dirty="0" smtClean="0"/>
            <a:t>L’individu</a:t>
          </a:r>
          <a:endParaRPr lang="fr-CA" b="1" i="1" u="sng" dirty="0"/>
        </a:p>
      </dgm:t>
    </dgm:pt>
    <dgm:pt modelId="{2568FC70-329F-4572-88A2-E8A8B2DBA9ED}" type="sibTrans" cxnId="{21CF7F91-417A-4EB5-A5DD-F64132AC43A8}">
      <dgm:prSet/>
      <dgm:spPr/>
      <dgm:t>
        <a:bodyPr/>
        <a:lstStyle/>
        <a:p>
          <a:endParaRPr lang="fr-CA"/>
        </a:p>
      </dgm:t>
    </dgm:pt>
    <dgm:pt modelId="{54332F47-724B-45B8-BD51-EECF5301D1A1}" type="parTrans" cxnId="{21CF7F91-417A-4EB5-A5DD-F64132AC43A8}">
      <dgm:prSet/>
      <dgm:spPr/>
      <dgm:t>
        <a:bodyPr/>
        <a:lstStyle/>
        <a:p>
          <a:endParaRPr lang="fr-CA"/>
        </a:p>
      </dgm:t>
    </dgm:pt>
    <dgm:pt modelId="{2C8FA8F8-0558-409E-9CA7-52E565010EE8}" type="pres">
      <dgm:prSet presAssocID="{893B0E17-5197-40FE-82C6-D6B4C3060445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fr-CA"/>
        </a:p>
      </dgm:t>
    </dgm:pt>
    <dgm:pt modelId="{D7D9BC0D-EBA3-4238-BF97-3D5C15E361CF}" type="pres">
      <dgm:prSet presAssocID="{893B0E17-5197-40FE-82C6-D6B4C3060445}" presName="radial" presStyleCnt="0">
        <dgm:presLayoutVars>
          <dgm:animLvl val="ctr"/>
        </dgm:presLayoutVars>
      </dgm:prSet>
      <dgm:spPr/>
    </dgm:pt>
    <dgm:pt modelId="{352CC0C7-DB7E-4CDB-8C92-C6F29B8BB435}" type="pres">
      <dgm:prSet presAssocID="{7503DC84-47A0-42F1-876A-DA9E2EF9E7A8}" presName="centerShape" presStyleLbl="vennNode1" presStyleIdx="0" presStyleCnt="5"/>
      <dgm:spPr/>
      <dgm:t>
        <a:bodyPr/>
        <a:lstStyle/>
        <a:p>
          <a:endParaRPr lang="fr-CA"/>
        </a:p>
      </dgm:t>
    </dgm:pt>
    <dgm:pt modelId="{3627649B-A9A9-4F08-982A-277AE9388EEF}" type="pres">
      <dgm:prSet presAssocID="{19FCAFA1-B10B-47D5-8689-3B34561A1535}" presName="node" presStyleLbl="vennNode1" presStyleIdx="1" presStyleCnt="5" custScaleX="252409" custScaleY="133948" custRadScaleRad="81928" custRadScaleInc="3808">
        <dgm:presLayoutVars>
          <dgm:bulletEnabled val="1"/>
        </dgm:presLayoutVars>
      </dgm:prSet>
      <dgm:spPr/>
      <dgm:t>
        <a:bodyPr/>
        <a:lstStyle/>
        <a:p>
          <a:endParaRPr lang="fr-CA"/>
        </a:p>
      </dgm:t>
    </dgm:pt>
    <dgm:pt modelId="{98E61FE0-BAE1-4CE9-8118-5E6DDB3FE8EA}" type="pres">
      <dgm:prSet presAssocID="{08ABBD02-EB8A-4C62-9A04-7A2BA634F2A0}" presName="node" presStyleLbl="vennNode1" presStyleIdx="2" presStyleCnt="5" custScaleX="190283" custScaleY="204509" custRadScaleRad="126423" custRadScaleInc="1365">
        <dgm:presLayoutVars>
          <dgm:bulletEnabled val="1"/>
        </dgm:presLayoutVars>
      </dgm:prSet>
      <dgm:spPr/>
      <dgm:t>
        <a:bodyPr/>
        <a:lstStyle/>
        <a:p>
          <a:endParaRPr lang="fr-CA"/>
        </a:p>
      </dgm:t>
    </dgm:pt>
    <dgm:pt modelId="{A9FC2B85-A49C-47B1-865D-66E71AF805A5}" type="pres">
      <dgm:prSet presAssocID="{C559F210-7978-4FC8-B105-0296A58C4466}" presName="node" presStyleLbl="vennNode1" presStyleIdx="3" presStyleCnt="5" custScaleX="242222" custScaleY="142294" custRadScaleRad="80135" custRadScaleInc="-785">
        <dgm:presLayoutVars>
          <dgm:bulletEnabled val="1"/>
        </dgm:presLayoutVars>
      </dgm:prSet>
      <dgm:spPr/>
      <dgm:t>
        <a:bodyPr/>
        <a:lstStyle/>
        <a:p>
          <a:endParaRPr lang="fr-CA"/>
        </a:p>
      </dgm:t>
    </dgm:pt>
    <dgm:pt modelId="{522183A7-6C33-4483-BD72-59291F533503}" type="pres">
      <dgm:prSet presAssocID="{F20E9B04-4FFE-421B-B78F-E650D50E8018}" presName="node" presStyleLbl="vennNode1" presStyleIdx="4" presStyleCnt="5" custScaleX="187710" custScaleY="204113" custRadScaleRad="121254" custRadScaleInc="969">
        <dgm:presLayoutVars>
          <dgm:bulletEnabled val="1"/>
        </dgm:presLayoutVars>
      </dgm:prSet>
      <dgm:spPr/>
      <dgm:t>
        <a:bodyPr/>
        <a:lstStyle/>
        <a:p>
          <a:endParaRPr lang="fr-CA"/>
        </a:p>
      </dgm:t>
    </dgm:pt>
  </dgm:ptLst>
  <dgm:cxnLst>
    <dgm:cxn modelId="{35F60A79-B02F-49FA-8450-B838B158AAA9}" srcId="{7503DC84-47A0-42F1-876A-DA9E2EF9E7A8}" destId="{C559F210-7978-4FC8-B105-0296A58C4466}" srcOrd="2" destOrd="0" parTransId="{4F32E0A3-8297-4524-AFF3-8E49FB8D4DBC}" sibTransId="{64F3E5FB-20C7-4587-996F-62B035DECFC2}"/>
    <dgm:cxn modelId="{6E21F394-4AB3-49A7-A64A-A1D4CF8BD1B4}" type="presOf" srcId="{7503DC84-47A0-42F1-876A-DA9E2EF9E7A8}" destId="{352CC0C7-DB7E-4CDB-8C92-C6F29B8BB435}" srcOrd="0" destOrd="0" presId="urn:microsoft.com/office/officeart/2005/8/layout/radial3"/>
    <dgm:cxn modelId="{F1A825B6-CF83-4D20-AA7D-3E0927D89689}" type="presOf" srcId="{F20E9B04-4FFE-421B-B78F-E650D50E8018}" destId="{522183A7-6C33-4483-BD72-59291F533503}" srcOrd="0" destOrd="0" presId="urn:microsoft.com/office/officeart/2005/8/layout/radial3"/>
    <dgm:cxn modelId="{AE40CCDA-233F-450F-9107-ED5105DC8E4D}" srcId="{7503DC84-47A0-42F1-876A-DA9E2EF9E7A8}" destId="{19FCAFA1-B10B-47D5-8689-3B34561A1535}" srcOrd="0" destOrd="0" parTransId="{8B82D5D5-EC3B-4DFD-9EB0-5A2131234EB5}" sibTransId="{D20B2A5B-08AA-4D86-9C14-B02786643355}"/>
    <dgm:cxn modelId="{456F4B07-A902-489C-B96E-B465ED1A2F84}" type="presOf" srcId="{893B0E17-5197-40FE-82C6-D6B4C3060445}" destId="{2C8FA8F8-0558-409E-9CA7-52E565010EE8}" srcOrd="0" destOrd="0" presId="urn:microsoft.com/office/officeart/2005/8/layout/radial3"/>
    <dgm:cxn modelId="{8731EAAA-5102-43C7-A2B1-5CBD4079E4C0}" type="presOf" srcId="{08ABBD02-EB8A-4C62-9A04-7A2BA634F2A0}" destId="{98E61FE0-BAE1-4CE9-8118-5E6DDB3FE8EA}" srcOrd="0" destOrd="0" presId="urn:microsoft.com/office/officeart/2005/8/layout/radial3"/>
    <dgm:cxn modelId="{21CF7F91-417A-4EB5-A5DD-F64132AC43A8}" srcId="{893B0E17-5197-40FE-82C6-D6B4C3060445}" destId="{7503DC84-47A0-42F1-876A-DA9E2EF9E7A8}" srcOrd="0" destOrd="0" parTransId="{54332F47-724B-45B8-BD51-EECF5301D1A1}" sibTransId="{2568FC70-329F-4572-88A2-E8A8B2DBA9ED}"/>
    <dgm:cxn modelId="{2CF344E9-5623-46B2-8F68-B0763FF55E75}" srcId="{7503DC84-47A0-42F1-876A-DA9E2EF9E7A8}" destId="{08ABBD02-EB8A-4C62-9A04-7A2BA634F2A0}" srcOrd="1" destOrd="0" parTransId="{CA3D7A64-A7AF-43DC-9414-1C5B080116F5}" sibTransId="{3675672F-F70F-4E68-AB72-69D74BF23701}"/>
    <dgm:cxn modelId="{6E463EEB-26C6-4951-909F-81E3C310CB09}" srcId="{7503DC84-47A0-42F1-876A-DA9E2EF9E7A8}" destId="{F20E9B04-4FFE-421B-B78F-E650D50E8018}" srcOrd="3" destOrd="0" parTransId="{0982EA0E-675B-4043-804C-0D6FF0F984DB}" sibTransId="{73B0025A-0D06-4070-9C9C-A628189BDE00}"/>
    <dgm:cxn modelId="{F7A8D702-AF3D-4A05-AB8F-093492D2E260}" type="presOf" srcId="{C559F210-7978-4FC8-B105-0296A58C4466}" destId="{A9FC2B85-A49C-47B1-865D-66E71AF805A5}" srcOrd="0" destOrd="0" presId="urn:microsoft.com/office/officeart/2005/8/layout/radial3"/>
    <dgm:cxn modelId="{172E6190-4386-4501-AB26-4E8309B3D611}" type="presOf" srcId="{19FCAFA1-B10B-47D5-8689-3B34561A1535}" destId="{3627649B-A9A9-4F08-982A-277AE9388EEF}" srcOrd="0" destOrd="0" presId="urn:microsoft.com/office/officeart/2005/8/layout/radial3"/>
    <dgm:cxn modelId="{35B93361-F5BC-4B5A-B593-EFE1C78FAE38}" type="presParOf" srcId="{2C8FA8F8-0558-409E-9CA7-52E565010EE8}" destId="{D7D9BC0D-EBA3-4238-BF97-3D5C15E361CF}" srcOrd="0" destOrd="0" presId="urn:microsoft.com/office/officeart/2005/8/layout/radial3"/>
    <dgm:cxn modelId="{8C3C4E1C-7FC8-4F3A-9815-9F32E151CC93}" type="presParOf" srcId="{D7D9BC0D-EBA3-4238-BF97-3D5C15E361CF}" destId="{352CC0C7-DB7E-4CDB-8C92-C6F29B8BB435}" srcOrd="0" destOrd="0" presId="urn:microsoft.com/office/officeart/2005/8/layout/radial3"/>
    <dgm:cxn modelId="{F830224C-6200-46A2-8AE6-0EDA74DE7606}" type="presParOf" srcId="{D7D9BC0D-EBA3-4238-BF97-3D5C15E361CF}" destId="{3627649B-A9A9-4F08-982A-277AE9388EEF}" srcOrd="1" destOrd="0" presId="urn:microsoft.com/office/officeart/2005/8/layout/radial3"/>
    <dgm:cxn modelId="{D860DFC8-02D2-4111-B809-F95E5678A14E}" type="presParOf" srcId="{D7D9BC0D-EBA3-4238-BF97-3D5C15E361CF}" destId="{98E61FE0-BAE1-4CE9-8118-5E6DDB3FE8EA}" srcOrd="2" destOrd="0" presId="urn:microsoft.com/office/officeart/2005/8/layout/radial3"/>
    <dgm:cxn modelId="{157AF830-2D95-4CD6-A3F4-66BBFE58A547}" type="presParOf" srcId="{D7D9BC0D-EBA3-4238-BF97-3D5C15E361CF}" destId="{A9FC2B85-A49C-47B1-865D-66E71AF805A5}" srcOrd="3" destOrd="0" presId="urn:microsoft.com/office/officeart/2005/8/layout/radial3"/>
    <dgm:cxn modelId="{551B45C5-3533-4CFB-AC1B-1DDBC2684612}" type="presParOf" srcId="{D7D9BC0D-EBA3-4238-BF97-3D5C15E361CF}" destId="{522183A7-6C33-4483-BD72-59291F533503}" srcOrd="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21A0409F-9D39-48E1-8C42-69B62A141BE0}" type="doc">
      <dgm:prSet loTypeId="urn:microsoft.com/office/officeart/2005/8/layout/radial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CA"/>
        </a:p>
      </dgm:t>
    </dgm:pt>
    <dgm:pt modelId="{E6F14E53-7F9D-459B-AD35-BC42CCC5650A}">
      <dgm:prSet phldrT="[Texte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fr-CA" sz="1800" b="1" dirty="0" smtClean="0">
              <a:solidFill>
                <a:schemeClr val="tx1"/>
              </a:solidFill>
            </a:rPr>
            <a:t>Dilemmes organisationnels</a:t>
          </a:r>
          <a:endParaRPr lang="fr-CA" sz="1800" b="1" dirty="0">
            <a:solidFill>
              <a:schemeClr val="tx1"/>
            </a:solidFill>
          </a:endParaRPr>
        </a:p>
      </dgm:t>
    </dgm:pt>
    <dgm:pt modelId="{593231ED-F9EA-4C86-A881-E9E15A924622}" type="parTrans" cxnId="{434E9841-BB68-45E2-85C4-1243C0FB3063}">
      <dgm:prSet/>
      <dgm:spPr/>
      <dgm:t>
        <a:bodyPr/>
        <a:lstStyle/>
        <a:p>
          <a:endParaRPr lang="fr-CA"/>
        </a:p>
      </dgm:t>
    </dgm:pt>
    <dgm:pt modelId="{AC0BAD0B-4889-439B-8E31-23FD8F2FCECA}" type="sibTrans" cxnId="{434E9841-BB68-45E2-85C4-1243C0FB3063}">
      <dgm:prSet/>
      <dgm:spPr/>
      <dgm:t>
        <a:bodyPr/>
        <a:lstStyle/>
        <a:p>
          <a:endParaRPr lang="fr-CA"/>
        </a:p>
      </dgm:t>
    </dgm:pt>
    <dgm:pt modelId="{079E4F76-BA87-41C3-83D5-D0C62F5583B5}">
      <dgm:prSet phldrT="[Texte]" custT="1"/>
      <dgm:spPr>
        <a:solidFill>
          <a:schemeClr val="accent4">
            <a:lumMod val="20000"/>
            <a:lumOff val="80000"/>
          </a:schemeClr>
        </a:solidFill>
      </dgm:spPr>
      <dgm:t>
        <a:bodyPr/>
        <a:lstStyle/>
        <a:p>
          <a:r>
            <a:rPr lang="fr-CA" sz="1600" b="1" dirty="0" smtClean="0">
              <a:solidFill>
                <a:schemeClr val="tx1"/>
              </a:solidFill>
            </a:rPr>
            <a:t>Hiérarchies ou réseaux</a:t>
          </a:r>
          <a:endParaRPr lang="fr-CA" sz="1600" b="1" dirty="0">
            <a:solidFill>
              <a:schemeClr val="tx1"/>
            </a:solidFill>
          </a:endParaRPr>
        </a:p>
      </dgm:t>
    </dgm:pt>
    <dgm:pt modelId="{58BEDB0C-BC75-4C08-955D-68F02F3253FF}" type="parTrans" cxnId="{A84B3600-DDAD-4ADE-BAC8-4B1B03D98EA4}">
      <dgm:prSet/>
      <dgm:spPr/>
      <dgm:t>
        <a:bodyPr/>
        <a:lstStyle/>
        <a:p>
          <a:endParaRPr lang="fr-CA"/>
        </a:p>
      </dgm:t>
    </dgm:pt>
    <dgm:pt modelId="{4A2E079A-BC80-4E77-A71C-40E48153624B}" type="sibTrans" cxnId="{A84B3600-DDAD-4ADE-BAC8-4B1B03D98EA4}">
      <dgm:prSet/>
      <dgm:spPr/>
      <dgm:t>
        <a:bodyPr/>
        <a:lstStyle/>
        <a:p>
          <a:endParaRPr lang="fr-CA"/>
        </a:p>
      </dgm:t>
    </dgm:pt>
    <dgm:pt modelId="{BCEF8FBF-CDEE-4875-B9A3-065AEA1F3327}">
      <dgm:prSet phldrT="[Texte]" custT="1"/>
      <dgm:spPr>
        <a:solidFill>
          <a:schemeClr val="accent4">
            <a:lumMod val="20000"/>
            <a:lumOff val="80000"/>
          </a:schemeClr>
        </a:solidFill>
      </dgm:spPr>
      <dgm:t>
        <a:bodyPr/>
        <a:lstStyle/>
        <a:p>
          <a:r>
            <a:rPr lang="fr-CA" sz="1600" b="1" dirty="0" smtClean="0">
              <a:solidFill>
                <a:schemeClr val="tx1"/>
              </a:solidFill>
            </a:rPr>
            <a:t>Standardisation ou flexibilité</a:t>
          </a:r>
          <a:endParaRPr lang="fr-CA" sz="1600" b="1" dirty="0">
            <a:solidFill>
              <a:schemeClr val="tx1"/>
            </a:solidFill>
          </a:endParaRPr>
        </a:p>
      </dgm:t>
    </dgm:pt>
    <dgm:pt modelId="{C2CC63BA-8251-4042-BCE2-A90CE95347A3}" type="parTrans" cxnId="{198C4DF7-2B50-4E01-9156-57C8D3F7D993}">
      <dgm:prSet/>
      <dgm:spPr/>
      <dgm:t>
        <a:bodyPr/>
        <a:lstStyle/>
        <a:p>
          <a:endParaRPr lang="fr-CA"/>
        </a:p>
      </dgm:t>
    </dgm:pt>
    <dgm:pt modelId="{9403288A-EB15-4336-821F-59FD9239FC28}" type="sibTrans" cxnId="{198C4DF7-2B50-4E01-9156-57C8D3F7D993}">
      <dgm:prSet/>
      <dgm:spPr/>
      <dgm:t>
        <a:bodyPr/>
        <a:lstStyle/>
        <a:p>
          <a:endParaRPr lang="fr-CA"/>
        </a:p>
      </dgm:t>
    </dgm:pt>
    <dgm:pt modelId="{D8CDA4A1-0A52-45C5-9DEF-0731FEA78827}">
      <dgm:prSet phldrT="[Texte]" custT="1"/>
      <dgm:spPr>
        <a:solidFill>
          <a:schemeClr val="accent4">
            <a:lumMod val="20000"/>
            <a:lumOff val="80000"/>
          </a:schemeClr>
        </a:solidFill>
      </dgm:spPr>
      <dgm:t>
        <a:bodyPr/>
        <a:lstStyle/>
        <a:p>
          <a:r>
            <a:rPr lang="fr-CA" sz="1600" b="1" dirty="0" smtClean="0">
              <a:solidFill>
                <a:schemeClr val="tx1"/>
              </a:solidFill>
            </a:rPr>
            <a:t>Centralisation ou autonomie</a:t>
          </a:r>
          <a:endParaRPr lang="fr-CA" sz="1600" b="1" dirty="0">
            <a:solidFill>
              <a:schemeClr val="tx1"/>
            </a:solidFill>
          </a:endParaRPr>
        </a:p>
      </dgm:t>
    </dgm:pt>
    <dgm:pt modelId="{F7CE5F68-2390-4FCD-B526-1CCB76934C36}" type="parTrans" cxnId="{14EE01B8-5A20-4F05-938F-D4D3C04D3FA2}">
      <dgm:prSet/>
      <dgm:spPr/>
      <dgm:t>
        <a:bodyPr/>
        <a:lstStyle/>
        <a:p>
          <a:endParaRPr lang="fr-CA"/>
        </a:p>
      </dgm:t>
    </dgm:pt>
    <dgm:pt modelId="{BCDB52B2-A3DA-40CF-B751-D19C0F5DA2B3}" type="sibTrans" cxnId="{14EE01B8-5A20-4F05-938F-D4D3C04D3FA2}">
      <dgm:prSet/>
      <dgm:spPr/>
      <dgm:t>
        <a:bodyPr/>
        <a:lstStyle/>
        <a:p>
          <a:endParaRPr lang="fr-CA"/>
        </a:p>
      </dgm:t>
    </dgm:pt>
    <dgm:pt modelId="{152C5F09-D35E-4157-AE27-DCC8A2608438}">
      <dgm:prSet phldrT="[Texte]" custT="1"/>
      <dgm:spPr>
        <a:solidFill>
          <a:schemeClr val="accent4">
            <a:lumMod val="20000"/>
            <a:lumOff val="80000"/>
          </a:schemeClr>
        </a:solidFill>
      </dgm:spPr>
      <dgm:t>
        <a:bodyPr/>
        <a:lstStyle/>
        <a:p>
          <a:r>
            <a:rPr lang="fr-CA" sz="1600" b="1" dirty="0" smtClean="0">
              <a:solidFill>
                <a:schemeClr val="tx1"/>
              </a:solidFill>
            </a:rPr>
            <a:t>Amélioration d’ensemble ou optimisation d’une seule fonction</a:t>
          </a:r>
          <a:endParaRPr lang="fr-CA" sz="1600" b="1" dirty="0">
            <a:solidFill>
              <a:schemeClr val="tx1"/>
            </a:solidFill>
          </a:endParaRPr>
        </a:p>
      </dgm:t>
    </dgm:pt>
    <dgm:pt modelId="{AB257ED9-1FF0-4074-991E-8220B5B1CD50}" type="parTrans" cxnId="{9CA82948-C402-4412-8232-19BAB963409E}">
      <dgm:prSet/>
      <dgm:spPr/>
      <dgm:t>
        <a:bodyPr/>
        <a:lstStyle/>
        <a:p>
          <a:endParaRPr lang="fr-CA"/>
        </a:p>
      </dgm:t>
    </dgm:pt>
    <dgm:pt modelId="{A02FD576-9FCC-4873-9D46-558F87F4932F}" type="sibTrans" cxnId="{9CA82948-C402-4412-8232-19BAB963409E}">
      <dgm:prSet/>
      <dgm:spPr/>
      <dgm:t>
        <a:bodyPr/>
        <a:lstStyle/>
        <a:p>
          <a:endParaRPr lang="fr-CA"/>
        </a:p>
      </dgm:t>
    </dgm:pt>
    <dgm:pt modelId="{4D115AFE-CC62-4F43-A84F-75944175CB84}">
      <dgm:prSet phldrT="[Texte]" custT="1"/>
      <dgm:spPr>
        <a:solidFill>
          <a:schemeClr val="accent4">
            <a:lumMod val="20000"/>
            <a:lumOff val="80000"/>
          </a:schemeClr>
        </a:solidFill>
      </dgm:spPr>
      <dgm:t>
        <a:bodyPr/>
        <a:lstStyle/>
        <a:p>
          <a:r>
            <a:rPr lang="fr-CA" sz="1600" b="1" dirty="0" smtClean="0">
              <a:solidFill>
                <a:schemeClr val="tx1"/>
              </a:solidFill>
            </a:rPr>
            <a:t>Responsabilisation verticale ou intégration horizontale</a:t>
          </a:r>
          <a:endParaRPr lang="fr-CA" sz="1600" b="1" dirty="0">
            <a:solidFill>
              <a:schemeClr val="tx1"/>
            </a:solidFill>
          </a:endParaRPr>
        </a:p>
      </dgm:t>
    </dgm:pt>
    <dgm:pt modelId="{7F6B5E40-2FA5-4FC4-BD6D-0945A486FFA1}" type="parTrans" cxnId="{3ABDA0ED-14D7-4C62-A901-1CC8FB9DD5E4}">
      <dgm:prSet/>
      <dgm:spPr/>
      <dgm:t>
        <a:bodyPr/>
        <a:lstStyle/>
        <a:p>
          <a:endParaRPr lang="fr-CA"/>
        </a:p>
      </dgm:t>
    </dgm:pt>
    <dgm:pt modelId="{1ED22F42-5685-4BDA-B8A1-1F69EFA7B3B4}" type="sibTrans" cxnId="{3ABDA0ED-14D7-4C62-A901-1CC8FB9DD5E4}">
      <dgm:prSet/>
      <dgm:spPr/>
      <dgm:t>
        <a:bodyPr/>
        <a:lstStyle/>
        <a:p>
          <a:endParaRPr lang="fr-CA"/>
        </a:p>
      </dgm:t>
    </dgm:pt>
    <dgm:pt modelId="{03A56CEE-7A72-490A-9336-20FD0C5DDAC8}" type="pres">
      <dgm:prSet presAssocID="{21A0409F-9D39-48E1-8C42-69B62A141BE0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fr-CA"/>
        </a:p>
      </dgm:t>
    </dgm:pt>
    <dgm:pt modelId="{1210B46E-7A66-4741-BAA1-7DE5F77CC3D0}" type="pres">
      <dgm:prSet presAssocID="{E6F14E53-7F9D-459B-AD35-BC42CCC5650A}" presName="centerShape" presStyleLbl="node0" presStyleIdx="0" presStyleCnt="1" custScaleX="205821"/>
      <dgm:spPr/>
      <dgm:t>
        <a:bodyPr/>
        <a:lstStyle/>
        <a:p>
          <a:endParaRPr lang="fr-CA"/>
        </a:p>
      </dgm:t>
    </dgm:pt>
    <dgm:pt modelId="{47A95820-6F29-4531-98F8-78798DDE2040}" type="pres">
      <dgm:prSet presAssocID="{58BEDB0C-BC75-4C08-955D-68F02F3253FF}" presName="parTrans" presStyleLbl="sibTrans2D1" presStyleIdx="0" presStyleCnt="5"/>
      <dgm:spPr/>
      <dgm:t>
        <a:bodyPr/>
        <a:lstStyle/>
        <a:p>
          <a:endParaRPr lang="fr-CA"/>
        </a:p>
      </dgm:t>
    </dgm:pt>
    <dgm:pt modelId="{6AA347CE-42CB-45B9-AB1E-23F3257720DA}" type="pres">
      <dgm:prSet presAssocID="{58BEDB0C-BC75-4C08-955D-68F02F3253FF}" presName="connectorText" presStyleLbl="sibTrans2D1" presStyleIdx="0" presStyleCnt="5"/>
      <dgm:spPr/>
      <dgm:t>
        <a:bodyPr/>
        <a:lstStyle/>
        <a:p>
          <a:endParaRPr lang="fr-CA"/>
        </a:p>
      </dgm:t>
    </dgm:pt>
    <dgm:pt modelId="{846BA3D0-89F8-400C-B73C-666C039D6D6E}" type="pres">
      <dgm:prSet presAssocID="{079E4F76-BA87-41C3-83D5-D0C62F5583B5}" presName="node" presStyleLbl="node1" presStyleIdx="0" presStyleCnt="5" custScaleX="122506" custRadScaleRad="96121" custRadScaleInc="930">
        <dgm:presLayoutVars>
          <dgm:bulletEnabled val="1"/>
        </dgm:presLayoutVars>
      </dgm:prSet>
      <dgm:spPr/>
      <dgm:t>
        <a:bodyPr/>
        <a:lstStyle/>
        <a:p>
          <a:endParaRPr lang="fr-CA"/>
        </a:p>
      </dgm:t>
    </dgm:pt>
    <dgm:pt modelId="{AAB3FC99-7909-4185-972D-9BC41B44BC21}" type="pres">
      <dgm:prSet presAssocID="{7F6B5E40-2FA5-4FC4-BD6D-0945A486FFA1}" presName="parTrans" presStyleLbl="sibTrans2D1" presStyleIdx="1" presStyleCnt="5"/>
      <dgm:spPr/>
      <dgm:t>
        <a:bodyPr/>
        <a:lstStyle/>
        <a:p>
          <a:endParaRPr lang="fr-CA"/>
        </a:p>
      </dgm:t>
    </dgm:pt>
    <dgm:pt modelId="{27028765-4699-4A9D-8A24-BAC55E4955D9}" type="pres">
      <dgm:prSet presAssocID="{7F6B5E40-2FA5-4FC4-BD6D-0945A486FFA1}" presName="connectorText" presStyleLbl="sibTrans2D1" presStyleIdx="1" presStyleCnt="5"/>
      <dgm:spPr/>
      <dgm:t>
        <a:bodyPr/>
        <a:lstStyle/>
        <a:p>
          <a:endParaRPr lang="fr-CA"/>
        </a:p>
      </dgm:t>
    </dgm:pt>
    <dgm:pt modelId="{FFA33F2B-17F7-4593-8FDF-17C5FB273D87}" type="pres">
      <dgm:prSet presAssocID="{4D115AFE-CC62-4F43-A84F-75944175CB84}" presName="node" presStyleLbl="node1" presStyleIdx="1" presStyleCnt="5" custScaleX="181363" custRadScaleRad="157643" custRadScaleInc="874">
        <dgm:presLayoutVars>
          <dgm:bulletEnabled val="1"/>
        </dgm:presLayoutVars>
      </dgm:prSet>
      <dgm:spPr/>
      <dgm:t>
        <a:bodyPr/>
        <a:lstStyle/>
        <a:p>
          <a:endParaRPr lang="fr-CA"/>
        </a:p>
      </dgm:t>
    </dgm:pt>
    <dgm:pt modelId="{05995F74-757B-4F07-B0B1-54F03C0BB0C5}" type="pres">
      <dgm:prSet presAssocID="{C2CC63BA-8251-4042-BCE2-A90CE95347A3}" presName="parTrans" presStyleLbl="sibTrans2D1" presStyleIdx="2" presStyleCnt="5" custLinFactNeighborX="79924" custLinFactNeighborY="-9843"/>
      <dgm:spPr/>
      <dgm:t>
        <a:bodyPr/>
        <a:lstStyle/>
        <a:p>
          <a:endParaRPr lang="fr-CA"/>
        </a:p>
      </dgm:t>
    </dgm:pt>
    <dgm:pt modelId="{B66E4485-1997-4C20-AF44-99DF5F8D9049}" type="pres">
      <dgm:prSet presAssocID="{C2CC63BA-8251-4042-BCE2-A90CE95347A3}" presName="connectorText" presStyleLbl="sibTrans2D1" presStyleIdx="2" presStyleCnt="5"/>
      <dgm:spPr/>
      <dgm:t>
        <a:bodyPr/>
        <a:lstStyle/>
        <a:p>
          <a:endParaRPr lang="fr-CA"/>
        </a:p>
      </dgm:t>
    </dgm:pt>
    <dgm:pt modelId="{DE68EAB0-DB92-4FF9-A085-9B1F9206DCBF}" type="pres">
      <dgm:prSet presAssocID="{BCEF8FBF-CDEE-4875-B9A3-065AEA1F3327}" presName="node" presStyleLbl="node1" presStyleIdx="2" presStyleCnt="5" custScaleX="154965" custRadScaleRad="120190" custRadScaleInc="-39850">
        <dgm:presLayoutVars>
          <dgm:bulletEnabled val="1"/>
        </dgm:presLayoutVars>
      </dgm:prSet>
      <dgm:spPr/>
      <dgm:t>
        <a:bodyPr/>
        <a:lstStyle/>
        <a:p>
          <a:endParaRPr lang="fr-CA"/>
        </a:p>
      </dgm:t>
    </dgm:pt>
    <dgm:pt modelId="{05C16AED-40FD-4A25-BB59-4D9EB16CC4EE}" type="pres">
      <dgm:prSet presAssocID="{F7CE5F68-2390-4FCD-B526-1CCB76934C36}" presName="parTrans" presStyleLbl="sibTrans2D1" presStyleIdx="3" presStyleCnt="5"/>
      <dgm:spPr/>
      <dgm:t>
        <a:bodyPr/>
        <a:lstStyle/>
        <a:p>
          <a:endParaRPr lang="fr-CA"/>
        </a:p>
      </dgm:t>
    </dgm:pt>
    <dgm:pt modelId="{D6683014-9E1B-4786-978E-B76573BCD5B4}" type="pres">
      <dgm:prSet presAssocID="{F7CE5F68-2390-4FCD-B526-1CCB76934C36}" presName="connectorText" presStyleLbl="sibTrans2D1" presStyleIdx="3" presStyleCnt="5"/>
      <dgm:spPr/>
      <dgm:t>
        <a:bodyPr/>
        <a:lstStyle/>
        <a:p>
          <a:endParaRPr lang="fr-CA"/>
        </a:p>
      </dgm:t>
    </dgm:pt>
    <dgm:pt modelId="{E19B0940-6A2D-4590-91A2-F6C8D7DA832A}" type="pres">
      <dgm:prSet presAssocID="{D8CDA4A1-0A52-45C5-9DEF-0731FEA78827}" presName="node" presStyleLbl="node1" presStyleIdx="3" presStyleCnt="5" custScaleX="179800" custRadScaleRad="125064" custRadScaleInc="38341">
        <dgm:presLayoutVars>
          <dgm:bulletEnabled val="1"/>
        </dgm:presLayoutVars>
      </dgm:prSet>
      <dgm:spPr/>
      <dgm:t>
        <a:bodyPr/>
        <a:lstStyle/>
        <a:p>
          <a:endParaRPr lang="fr-CA"/>
        </a:p>
      </dgm:t>
    </dgm:pt>
    <dgm:pt modelId="{B22235DB-C892-4FE3-8005-19A0D273D9C3}" type="pres">
      <dgm:prSet presAssocID="{AB257ED9-1FF0-4074-991E-8220B5B1CD50}" presName="parTrans" presStyleLbl="sibTrans2D1" presStyleIdx="4" presStyleCnt="5"/>
      <dgm:spPr/>
      <dgm:t>
        <a:bodyPr/>
        <a:lstStyle/>
        <a:p>
          <a:endParaRPr lang="fr-CA"/>
        </a:p>
      </dgm:t>
    </dgm:pt>
    <dgm:pt modelId="{568D9C69-F058-499A-BCB1-265A89C23400}" type="pres">
      <dgm:prSet presAssocID="{AB257ED9-1FF0-4074-991E-8220B5B1CD50}" presName="connectorText" presStyleLbl="sibTrans2D1" presStyleIdx="4" presStyleCnt="5"/>
      <dgm:spPr/>
      <dgm:t>
        <a:bodyPr/>
        <a:lstStyle/>
        <a:p>
          <a:endParaRPr lang="fr-CA"/>
        </a:p>
      </dgm:t>
    </dgm:pt>
    <dgm:pt modelId="{4F36FAE2-3A7B-4FDF-B297-4ACB021BB41E}" type="pres">
      <dgm:prSet presAssocID="{152C5F09-D35E-4157-AE27-DCC8A2608438}" presName="node" presStyleLbl="node1" presStyleIdx="4" presStyleCnt="5" custScaleX="172440" custScaleY="126974" custRadScaleRad="152367" custRadScaleInc="-5254">
        <dgm:presLayoutVars>
          <dgm:bulletEnabled val="1"/>
        </dgm:presLayoutVars>
      </dgm:prSet>
      <dgm:spPr/>
      <dgm:t>
        <a:bodyPr/>
        <a:lstStyle/>
        <a:p>
          <a:endParaRPr lang="fr-CA"/>
        </a:p>
      </dgm:t>
    </dgm:pt>
  </dgm:ptLst>
  <dgm:cxnLst>
    <dgm:cxn modelId="{14EE01B8-5A20-4F05-938F-D4D3C04D3FA2}" srcId="{E6F14E53-7F9D-459B-AD35-BC42CCC5650A}" destId="{D8CDA4A1-0A52-45C5-9DEF-0731FEA78827}" srcOrd="3" destOrd="0" parTransId="{F7CE5F68-2390-4FCD-B526-1CCB76934C36}" sibTransId="{BCDB52B2-A3DA-40CF-B751-D19C0F5DA2B3}"/>
    <dgm:cxn modelId="{198C4DF7-2B50-4E01-9156-57C8D3F7D993}" srcId="{E6F14E53-7F9D-459B-AD35-BC42CCC5650A}" destId="{BCEF8FBF-CDEE-4875-B9A3-065AEA1F3327}" srcOrd="2" destOrd="0" parTransId="{C2CC63BA-8251-4042-BCE2-A90CE95347A3}" sibTransId="{9403288A-EB15-4336-821F-59FD9239FC28}"/>
    <dgm:cxn modelId="{7C861C00-A413-4C08-A8B1-30DCA5F9FDBD}" type="presOf" srcId="{AB257ED9-1FF0-4074-991E-8220B5B1CD50}" destId="{B22235DB-C892-4FE3-8005-19A0D273D9C3}" srcOrd="0" destOrd="0" presId="urn:microsoft.com/office/officeart/2005/8/layout/radial5"/>
    <dgm:cxn modelId="{434E9841-BB68-45E2-85C4-1243C0FB3063}" srcId="{21A0409F-9D39-48E1-8C42-69B62A141BE0}" destId="{E6F14E53-7F9D-459B-AD35-BC42CCC5650A}" srcOrd="0" destOrd="0" parTransId="{593231ED-F9EA-4C86-A881-E9E15A924622}" sibTransId="{AC0BAD0B-4889-439B-8E31-23FD8F2FCECA}"/>
    <dgm:cxn modelId="{D64C684C-4045-4E18-9512-6DB3E0F79519}" type="presOf" srcId="{7F6B5E40-2FA5-4FC4-BD6D-0945A486FFA1}" destId="{AAB3FC99-7909-4185-972D-9BC41B44BC21}" srcOrd="0" destOrd="0" presId="urn:microsoft.com/office/officeart/2005/8/layout/radial5"/>
    <dgm:cxn modelId="{C2588724-C02B-4D74-810E-2CAFD8F8CBC1}" type="presOf" srcId="{58BEDB0C-BC75-4C08-955D-68F02F3253FF}" destId="{6AA347CE-42CB-45B9-AB1E-23F3257720DA}" srcOrd="1" destOrd="0" presId="urn:microsoft.com/office/officeart/2005/8/layout/radial5"/>
    <dgm:cxn modelId="{E841586F-9655-46FD-9EDE-6EBEAD91750C}" type="presOf" srcId="{C2CC63BA-8251-4042-BCE2-A90CE95347A3}" destId="{B66E4485-1997-4C20-AF44-99DF5F8D9049}" srcOrd="1" destOrd="0" presId="urn:microsoft.com/office/officeart/2005/8/layout/radial5"/>
    <dgm:cxn modelId="{BB47FDB4-33A7-4832-BAE3-AEA950D5DBCC}" type="presOf" srcId="{079E4F76-BA87-41C3-83D5-D0C62F5583B5}" destId="{846BA3D0-89F8-400C-B73C-666C039D6D6E}" srcOrd="0" destOrd="0" presId="urn:microsoft.com/office/officeart/2005/8/layout/radial5"/>
    <dgm:cxn modelId="{CF0634AC-1CA0-46B2-92E4-8BABF0BFCBDE}" type="presOf" srcId="{AB257ED9-1FF0-4074-991E-8220B5B1CD50}" destId="{568D9C69-F058-499A-BCB1-265A89C23400}" srcOrd="1" destOrd="0" presId="urn:microsoft.com/office/officeart/2005/8/layout/radial5"/>
    <dgm:cxn modelId="{078A11C9-9288-40A2-8488-7978A1A25CD0}" type="presOf" srcId="{C2CC63BA-8251-4042-BCE2-A90CE95347A3}" destId="{05995F74-757B-4F07-B0B1-54F03C0BB0C5}" srcOrd="0" destOrd="0" presId="urn:microsoft.com/office/officeart/2005/8/layout/radial5"/>
    <dgm:cxn modelId="{2057387C-0693-499A-8570-6BACD360FD2A}" type="presOf" srcId="{21A0409F-9D39-48E1-8C42-69B62A141BE0}" destId="{03A56CEE-7A72-490A-9336-20FD0C5DDAC8}" srcOrd="0" destOrd="0" presId="urn:microsoft.com/office/officeart/2005/8/layout/radial5"/>
    <dgm:cxn modelId="{9CA82948-C402-4412-8232-19BAB963409E}" srcId="{E6F14E53-7F9D-459B-AD35-BC42CCC5650A}" destId="{152C5F09-D35E-4157-AE27-DCC8A2608438}" srcOrd="4" destOrd="0" parTransId="{AB257ED9-1FF0-4074-991E-8220B5B1CD50}" sibTransId="{A02FD576-9FCC-4873-9D46-558F87F4932F}"/>
    <dgm:cxn modelId="{E0A008ED-8BEF-474F-A97D-84DE9509BF8A}" type="presOf" srcId="{BCEF8FBF-CDEE-4875-B9A3-065AEA1F3327}" destId="{DE68EAB0-DB92-4FF9-A085-9B1F9206DCBF}" srcOrd="0" destOrd="0" presId="urn:microsoft.com/office/officeart/2005/8/layout/radial5"/>
    <dgm:cxn modelId="{3ABDA0ED-14D7-4C62-A901-1CC8FB9DD5E4}" srcId="{E6F14E53-7F9D-459B-AD35-BC42CCC5650A}" destId="{4D115AFE-CC62-4F43-A84F-75944175CB84}" srcOrd="1" destOrd="0" parTransId="{7F6B5E40-2FA5-4FC4-BD6D-0945A486FFA1}" sibTransId="{1ED22F42-5685-4BDA-B8A1-1F69EFA7B3B4}"/>
    <dgm:cxn modelId="{96DF0FDA-A697-431A-A277-5C207EDDCD15}" type="presOf" srcId="{7F6B5E40-2FA5-4FC4-BD6D-0945A486FFA1}" destId="{27028765-4699-4A9D-8A24-BAC55E4955D9}" srcOrd="1" destOrd="0" presId="urn:microsoft.com/office/officeart/2005/8/layout/radial5"/>
    <dgm:cxn modelId="{28AF78C6-C8FC-4BAE-99CB-B50862273797}" type="presOf" srcId="{4D115AFE-CC62-4F43-A84F-75944175CB84}" destId="{FFA33F2B-17F7-4593-8FDF-17C5FB273D87}" srcOrd="0" destOrd="0" presId="urn:microsoft.com/office/officeart/2005/8/layout/radial5"/>
    <dgm:cxn modelId="{06EFDA2F-4E64-4110-8F97-AEA4001B98FF}" type="presOf" srcId="{D8CDA4A1-0A52-45C5-9DEF-0731FEA78827}" destId="{E19B0940-6A2D-4590-91A2-F6C8D7DA832A}" srcOrd="0" destOrd="0" presId="urn:microsoft.com/office/officeart/2005/8/layout/radial5"/>
    <dgm:cxn modelId="{1CD46B14-B3D3-4D04-85AA-F293FF97DAAD}" type="presOf" srcId="{E6F14E53-7F9D-459B-AD35-BC42CCC5650A}" destId="{1210B46E-7A66-4741-BAA1-7DE5F77CC3D0}" srcOrd="0" destOrd="0" presId="urn:microsoft.com/office/officeart/2005/8/layout/radial5"/>
    <dgm:cxn modelId="{A84B3600-DDAD-4ADE-BAC8-4B1B03D98EA4}" srcId="{E6F14E53-7F9D-459B-AD35-BC42CCC5650A}" destId="{079E4F76-BA87-41C3-83D5-D0C62F5583B5}" srcOrd="0" destOrd="0" parTransId="{58BEDB0C-BC75-4C08-955D-68F02F3253FF}" sibTransId="{4A2E079A-BC80-4E77-A71C-40E48153624B}"/>
    <dgm:cxn modelId="{80A44FE0-9AAD-4606-9D62-1F27DB9849D4}" type="presOf" srcId="{F7CE5F68-2390-4FCD-B526-1CCB76934C36}" destId="{05C16AED-40FD-4A25-BB59-4D9EB16CC4EE}" srcOrd="0" destOrd="0" presId="urn:microsoft.com/office/officeart/2005/8/layout/radial5"/>
    <dgm:cxn modelId="{0C574C0B-ECA2-4368-80E3-BE27B68297DE}" type="presOf" srcId="{58BEDB0C-BC75-4C08-955D-68F02F3253FF}" destId="{47A95820-6F29-4531-98F8-78798DDE2040}" srcOrd="0" destOrd="0" presId="urn:microsoft.com/office/officeart/2005/8/layout/radial5"/>
    <dgm:cxn modelId="{8E992E58-0D54-4E7E-BCD3-BD2695A5C6D9}" type="presOf" srcId="{F7CE5F68-2390-4FCD-B526-1CCB76934C36}" destId="{D6683014-9E1B-4786-978E-B76573BCD5B4}" srcOrd="1" destOrd="0" presId="urn:microsoft.com/office/officeart/2005/8/layout/radial5"/>
    <dgm:cxn modelId="{B31C81B3-337B-45CC-8513-EABF709DCA2B}" type="presOf" srcId="{152C5F09-D35E-4157-AE27-DCC8A2608438}" destId="{4F36FAE2-3A7B-4FDF-B297-4ACB021BB41E}" srcOrd="0" destOrd="0" presId="urn:microsoft.com/office/officeart/2005/8/layout/radial5"/>
    <dgm:cxn modelId="{91DD88AB-3720-4F8E-98FA-6C82C433C962}" type="presParOf" srcId="{03A56CEE-7A72-490A-9336-20FD0C5DDAC8}" destId="{1210B46E-7A66-4741-BAA1-7DE5F77CC3D0}" srcOrd="0" destOrd="0" presId="urn:microsoft.com/office/officeart/2005/8/layout/radial5"/>
    <dgm:cxn modelId="{BC455E32-1544-4120-8C19-937D97535959}" type="presParOf" srcId="{03A56CEE-7A72-490A-9336-20FD0C5DDAC8}" destId="{47A95820-6F29-4531-98F8-78798DDE2040}" srcOrd="1" destOrd="0" presId="urn:microsoft.com/office/officeart/2005/8/layout/radial5"/>
    <dgm:cxn modelId="{41B02065-B544-4923-AE15-F925E48C173B}" type="presParOf" srcId="{47A95820-6F29-4531-98F8-78798DDE2040}" destId="{6AA347CE-42CB-45B9-AB1E-23F3257720DA}" srcOrd="0" destOrd="0" presId="urn:microsoft.com/office/officeart/2005/8/layout/radial5"/>
    <dgm:cxn modelId="{528D47B6-8FCC-42AA-A220-3C2DD0637561}" type="presParOf" srcId="{03A56CEE-7A72-490A-9336-20FD0C5DDAC8}" destId="{846BA3D0-89F8-400C-B73C-666C039D6D6E}" srcOrd="2" destOrd="0" presId="urn:microsoft.com/office/officeart/2005/8/layout/radial5"/>
    <dgm:cxn modelId="{FA96099F-918A-46CF-88A2-89010A06E286}" type="presParOf" srcId="{03A56CEE-7A72-490A-9336-20FD0C5DDAC8}" destId="{AAB3FC99-7909-4185-972D-9BC41B44BC21}" srcOrd="3" destOrd="0" presId="urn:microsoft.com/office/officeart/2005/8/layout/radial5"/>
    <dgm:cxn modelId="{EC87138F-8A5E-460A-A859-B0D98C8D7A73}" type="presParOf" srcId="{AAB3FC99-7909-4185-972D-9BC41B44BC21}" destId="{27028765-4699-4A9D-8A24-BAC55E4955D9}" srcOrd="0" destOrd="0" presId="urn:microsoft.com/office/officeart/2005/8/layout/radial5"/>
    <dgm:cxn modelId="{0A2D261A-CD81-49D2-9FE6-6C8D626A18C6}" type="presParOf" srcId="{03A56CEE-7A72-490A-9336-20FD0C5DDAC8}" destId="{FFA33F2B-17F7-4593-8FDF-17C5FB273D87}" srcOrd="4" destOrd="0" presId="urn:microsoft.com/office/officeart/2005/8/layout/radial5"/>
    <dgm:cxn modelId="{BBC4CF62-2263-4829-9E1C-583C6C3ACA3D}" type="presParOf" srcId="{03A56CEE-7A72-490A-9336-20FD0C5DDAC8}" destId="{05995F74-757B-4F07-B0B1-54F03C0BB0C5}" srcOrd="5" destOrd="0" presId="urn:microsoft.com/office/officeart/2005/8/layout/radial5"/>
    <dgm:cxn modelId="{FA9D21DA-BB75-4633-A849-21B1714271EC}" type="presParOf" srcId="{05995F74-757B-4F07-B0B1-54F03C0BB0C5}" destId="{B66E4485-1997-4C20-AF44-99DF5F8D9049}" srcOrd="0" destOrd="0" presId="urn:microsoft.com/office/officeart/2005/8/layout/radial5"/>
    <dgm:cxn modelId="{C85EBBD5-47EC-4759-9726-F31BE16487F0}" type="presParOf" srcId="{03A56CEE-7A72-490A-9336-20FD0C5DDAC8}" destId="{DE68EAB0-DB92-4FF9-A085-9B1F9206DCBF}" srcOrd="6" destOrd="0" presId="urn:microsoft.com/office/officeart/2005/8/layout/radial5"/>
    <dgm:cxn modelId="{7B839C5F-C994-4F31-8DBF-28601C2BEB28}" type="presParOf" srcId="{03A56CEE-7A72-490A-9336-20FD0C5DDAC8}" destId="{05C16AED-40FD-4A25-BB59-4D9EB16CC4EE}" srcOrd="7" destOrd="0" presId="urn:microsoft.com/office/officeart/2005/8/layout/radial5"/>
    <dgm:cxn modelId="{AC8A38FE-6C1E-4407-8D80-E5E3A6EB1EBC}" type="presParOf" srcId="{05C16AED-40FD-4A25-BB59-4D9EB16CC4EE}" destId="{D6683014-9E1B-4786-978E-B76573BCD5B4}" srcOrd="0" destOrd="0" presId="urn:microsoft.com/office/officeart/2005/8/layout/radial5"/>
    <dgm:cxn modelId="{1F8996C3-2C7E-495D-93FD-81378F9F8F8C}" type="presParOf" srcId="{03A56CEE-7A72-490A-9336-20FD0C5DDAC8}" destId="{E19B0940-6A2D-4590-91A2-F6C8D7DA832A}" srcOrd="8" destOrd="0" presId="urn:microsoft.com/office/officeart/2005/8/layout/radial5"/>
    <dgm:cxn modelId="{38854BDE-3B94-4316-BB34-B8A56B1FDE55}" type="presParOf" srcId="{03A56CEE-7A72-490A-9336-20FD0C5DDAC8}" destId="{B22235DB-C892-4FE3-8005-19A0D273D9C3}" srcOrd="9" destOrd="0" presId="urn:microsoft.com/office/officeart/2005/8/layout/radial5"/>
    <dgm:cxn modelId="{0C8CF1BD-F44E-4D2E-8E9D-74095E9133E3}" type="presParOf" srcId="{B22235DB-C892-4FE3-8005-19A0D273D9C3}" destId="{568D9C69-F058-499A-BCB1-265A89C23400}" srcOrd="0" destOrd="0" presId="urn:microsoft.com/office/officeart/2005/8/layout/radial5"/>
    <dgm:cxn modelId="{2BC2B14A-9D78-4392-9675-5950AC48557F}" type="presParOf" srcId="{03A56CEE-7A72-490A-9336-20FD0C5DDAC8}" destId="{4F36FAE2-3A7B-4FDF-B297-4ACB021BB41E}" srcOrd="1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62138639-AB93-426B-AF72-0ADCD5EBC20D}" type="doc">
      <dgm:prSet loTypeId="urn:microsoft.com/office/officeart/2005/8/layout/radial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CA"/>
        </a:p>
      </dgm:t>
    </dgm:pt>
    <dgm:pt modelId="{4AE837F2-160D-4468-970A-19857DD23B05}">
      <dgm:prSet phldrT="[Texte]" custT="1"/>
      <dgm:spPr>
        <a:solidFill>
          <a:schemeClr val="accent3">
            <a:lumMod val="60000"/>
            <a:lumOff val="40000"/>
            <a:alpha val="50000"/>
          </a:schemeClr>
        </a:solidFill>
      </dgm:spPr>
      <dgm:t>
        <a:bodyPr/>
        <a:lstStyle/>
        <a:p>
          <a:r>
            <a:rPr lang="fr-CA" sz="3600" b="1" i="1" u="sng" dirty="0" smtClean="0"/>
            <a:t>Stratégie</a:t>
          </a:r>
          <a:r>
            <a:rPr lang="fr-CA" sz="3600" b="1" u="sng" dirty="0" smtClean="0"/>
            <a:t> </a:t>
          </a:r>
          <a:endParaRPr lang="fr-CA" sz="3600" b="1" u="sng" dirty="0"/>
        </a:p>
      </dgm:t>
    </dgm:pt>
    <dgm:pt modelId="{7C952C6E-EC6E-47A1-AA51-198ED34F2E04}" type="parTrans" cxnId="{26BC9511-9BCE-4F0F-ADB9-C7C5680F66B9}">
      <dgm:prSet/>
      <dgm:spPr/>
      <dgm:t>
        <a:bodyPr/>
        <a:lstStyle/>
        <a:p>
          <a:endParaRPr lang="fr-CA"/>
        </a:p>
      </dgm:t>
    </dgm:pt>
    <dgm:pt modelId="{8EF307D2-255F-4EFB-9CA0-50F7A51392ED}" type="sibTrans" cxnId="{26BC9511-9BCE-4F0F-ADB9-C7C5680F66B9}">
      <dgm:prSet/>
      <dgm:spPr/>
      <dgm:t>
        <a:bodyPr/>
        <a:lstStyle/>
        <a:p>
          <a:endParaRPr lang="fr-CA"/>
        </a:p>
      </dgm:t>
    </dgm:pt>
    <dgm:pt modelId="{A5999853-FADE-4BE1-A4D4-98AF8EA70503}">
      <dgm:prSet phldrT="[Texte]" custT="1"/>
      <dgm:spPr>
        <a:solidFill>
          <a:schemeClr val="accent3">
            <a:alpha val="50000"/>
          </a:schemeClr>
        </a:solidFill>
      </dgm:spPr>
      <dgm:t>
        <a:bodyPr/>
        <a:lstStyle/>
        <a:p>
          <a:r>
            <a:rPr lang="fr-CA" sz="2400" b="1" i="1" dirty="0" smtClean="0"/>
            <a:t>Ressources humaines</a:t>
          </a:r>
          <a:endParaRPr lang="fr-CA" sz="2400" b="1" i="1" dirty="0"/>
        </a:p>
      </dgm:t>
    </dgm:pt>
    <dgm:pt modelId="{BA6A9C55-1E43-4395-B406-1F6C690068E9}" type="parTrans" cxnId="{F88CD7FD-8F5F-4871-8FCD-06A632C0E778}">
      <dgm:prSet/>
      <dgm:spPr/>
      <dgm:t>
        <a:bodyPr/>
        <a:lstStyle/>
        <a:p>
          <a:endParaRPr lang="fr-CA"/>
        </a:p>
      </dgm:t>
    </dgm:pt>
    <dgm:pt modelId="{65220C77-0E36-4477-AFE1-765A8121B30C}" type="sibTrans" cxnId="{F88CD7FD-8F5F-4871-8FCD-06A632C0E778}">
      <dgm:prSet/>
      <dgm:spPr/>
      <dgm:t>
        <a:bodyPr/>
        <a:lstStyle/>
        <a:p>
          <a:endParaRPr lang="fr-CA"/>
        </a:p>
      </dgm:t>
    </dgm:pt>
    <dgm:pt modelId="{50D8FBA2-C1B7-4E10-AB19-3FCA8FA081EA}">
      <dgm:prSet phldrT="[Texte]" custT="1"/>
      <dgm:spPr>
        <a:solidFill>
          <a:schemeClr val="accent3">
            <a:lumMod val="75000"/>
            <a:alpha val="50000"/>
          </a:schemeClr>
        </a:solidFill>
      </dgm:spPr>
      <dgm:t>
        <a:bodyPr/>
        <a:lstStyle/>
        <a:p>
          <a:r>
            <a:rPr lang="fr-CA" sz="2400" b="1" i="1" dirty="0" smtClean="0"/>
            <a:t>Information </a:t>
          </a:r>
          <a:endParaRPr lang="fr-CA" sz="2400" b="1" i="1" dirty="0"/>
        </a:p>
      </dgm:t>
    </dgm:pt>
    <dgm:pt modelId="{B9379413-99E8-4A5A-868E-A656E245304C}" type="parTrans" cxnId="{8186C996-F853-4082-94F9-5546E7A617B6}">
      <dgm:prSet/>
      <dgm:spPr/>
      <dgm:t>
        <a:bodyPr/>
        <a:lstStyle/>
        <a:p>
          <a:endParaRPr lang="fr-CA"/>
        </a:p>
      </dgm:t>
    </dgm:pt>
    <dgm:pt modelId="{262250A8-8ED6-4DEE-A87A-E331C8A8E1D8}" type="sibTrans" cxnId="{8186C996-F853-4082-94F9-5546E7A617B6}">
      <dgm:prSet/>
      <dgm:spPr/>
      <dgm:t>
        <a:bodyPr/>
        <a:lstStyle/>
        <a:p>
          <a:endParaRPr lang="fr-CA"/>
        </a:p>
      </dgm:t>
    </dgm:pt>
    <dgm:pt modelId="{1B99B9CF-ACCF-4072-8727-55640627E6F2}">
      <dgm:prSet phldrT="[Texte]" custT="1"/>
      <dgm:spPr>
        <a:solidFill>
          <a:schemeClr val="accent3">
            <a:alpha val="50000"/>
          </a:schemeClr>
        </a:solidFill>
      </dgm:spPr>
      <dgm:t>
        <a:bodyPr/>
        <a:lstStyle/>
        <a:p>
          <a:r>
            <a:rPr lang="fr-CA" sz="2400" b="1" dirty="0" smtClean="0"/>
            <a:t>Finance </a:t>
          </a:r>
          <a:endParaRPr lang="fr-CA" sz="2400" b="1" dirty="0"/>
        </a:p>
      </dgm:t>
    </dgm:pt>
    <dgm:pt modelId="{99E8CCA9-0A1E-4F53-A1E7-64E38C8B8E43}" type="parTrans" cxnId="{027641D2-03C2-4521-A9B3-96825626BDAF}">
      <dgm:prSet/>
      <dgm:spPr/>
      <dgm:t>
        <a:bodyPr/>
        <a:lstStyle/>
        <a:p>
          <a:endParaRPr lang="fr-CA"/>
        </a:p>
      </dgm:t>
    </dgm:pt>
    <dgm:pt modelId="{738701CD-F096-4D38-87A9-41C60D0D0D16}" type="sibTrans" cxnId="{027641D2-03C2-4521-A9B3-96825626BDAF}">
      <dgm:prSet/>
      <dgm:spPr/>
      <dgm:t>
        <a:bodyPr/>
        <a:lstStyle/>
        <a:p>
          <a:endParaRPr lang="fr-CA"/>
        </a:p>
      </dgm:t>
    </dgm:pt>
    <dgm:pt modelId="{B6B8ABD0-1632-40A7-9F6B-1588E35ECA6A}">
      <dgm:prSet phldrT="[Texte]" custT="1"/>
      <dgm:spPr>
        <a:solidFill>
          <a:schemeClr val="accent3">
            <a:alpha val="50000"/>
          </a:schemeClr>
        </a:solidFill>
      </dgm:spPr>
      <dgm:t>
        <a:bodyPr/>
        <a:lstStyle/>
        <a:p>
          <a:r>
            <a:rPr lang="fr-CA" sz="2400" b="1" i="1" dirty="0" smtClean="0"/>
            <a:t>Technologie </a:t>
          </a:r>
          <a:endParaRPr lang="fr-CA" sz="2400" b="1" i="1" dirty="0"/>
        </a:p>
      </dgm:t>
    </dgm:pt>
    <dgm:pt modelId="{3CBCBFA4-B75E-4509-BA15-AB8AA324F947}" type="parTrans" cxnId="{FA11C5B8-2C17-411A-9B7E-83C1A5D89281}">
      <dgm:prSet/>
      <dgm:spPr/>
      <dgm:t>
        <a:bodyPr/>
        <a:lstStyle/>
        <a:p>
          <a:endParaRPr lang="fr-CA"/>
        </a:p>
      </dgm:t>
    </dgm:pt>
    <dgm:pt modelId="{7EDA248C-35C9-4619-A9C4-BAB61D65BB1E}" type="sibTrans" cxnId="{FA11C5B8-2C17-411A-9B7E-83C1A5D89281}">
      <dgm:prSet/>
      <dgm:spPr/>
      <dgm:t>
        <a:bodyPr/>
        <a:lstStyle/>
        <a:p>
          <a:endParaRPr lang="fr-CA"/>
        </a:p>
      </dgm:t>
    </dgm:pt>
    <dgm:pt modelId="{615B8AAC-8A16-4936-928F-3EFF6438DC5F}" type="pres">
      <dgm:prSet presAssocID="{62138639-AB93-426B-AF72-0ADCD5EBC20D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fr-CA"/>
        </a:p>
      </dgm:t>
    </dgm:pt>
    <dgm:pt modelId="{E26F4B1B-632A-4DD8-9C27-A45A38842250}" type="pres">
      <dgm:prSet presAssocID="{62138639-AB93-426B-AF72-0ADCD5EBC20D}" presName="radial" presStyleCnt="0">
        <dgm:presLayoutVars>
          <dgm:animLvl val="ctr"/>
        </dgm:presLayoutVars>
      </dgm:prSet>
      <dgm:spPr/>
    </dgm:pt>
    <dgm:pt modelId="{8BE81DB5-9A0F-4177-B29E-152F9313D38B}" type="pres">
      <dgm:prSet presAssocID="{4AE837F2-160D-4468-970A-19857DD23B05}" presName="centerShape" presStyleLbl="vennNode1" presStyleIdx="0" presStyleCnt="5" custScaleX="109825"/>
      <dgm:spPr/>
      <dgm:t>
        <a:bodyPr/>
        <a:lstStyle/>
        <a:p>
          <a:endParaRPr lang="fr-CA"/>
        </a:p>
      </dgm:t>
    </dgm:pt>
    <dgm:pt modelId="{7C6CC8C3-6BE6-4552-BC7F-5964FF4C2A36}" type="pres">
      <dgm:prSet presAssocID="{A5999853-FADE-4BE1-A4D4-98AF8EA70503}" presName="node" presStyleLbl="vennNode1" presStyleIdx="1" presStyleCnt="5" custScaleX="168773" custRadScaleRad="89469">
        <dgm:presLayoutVars>
          <dgm:bulletEnabled val="1"/>
        </dgm:presLayoutVars>
      </dgm:prSet>
      <dgm:spPr/>
      <dgm:t>
        <a:bodyPr/>
        <a:lstStyle/>
        <a:p>
          <a:endParaRPr lang="fr-CA"/>
        </a:p>
      </dgm:t>
    </dgm:pt>
    <dgm:pt modelId="{CA81F320-DFE3-4EC0-A0D0-3C527F91C482}" type="pres">
      <dgm:prSet presAssocID="{50D8FBA2-C1B7-4E10-AB19-3FCA8FA081EA}" presName="node" presStyleLbl="vennNode1" presStyleIdx="2" presStyleCnt="5" custScaleX="195109" custRadScaleRad="140278">
        <dgm:presLayoutVars>
          <dgm:bulletEnabled val="1"/>
        </dgm:presLayoutVars>
      </dgm:prSet>
      <dgm:spPr/>
      <dgm:t>
        <a:bodyPr/>
        <a:lstStyle/>
        <a:p>
          <a:endParaRPr lang="fr-CA"/>
        </a:p>
      </dgm:t>
    </dgm:pt>
    <dgm:pt modelId="{E1746E77-5A4C-40CD-AAF5-FE6DC3CF0DBB}" type="pres">
      <dgm:prSet presAssocID="{1B99B9CF-ACCF-4072-8727-55640627E6F2}" presName="node" presStyleLbl="vennNode1" presStyleIdx="3" presStyleCnt="5" custScaleX="193381" custRadScaleRad="89208" custRadScaleInc="0">
        <dgm:presLayoutVars>
          <dgm:bulletEnabled val="1"/>
        </dgm:presLayoutVars>
      </dgm:prSet>
      <dgm:spPr/>
      <dgm:t>
        <a:bodyPr/>
        <a:lstStyle/>
        <a:p>
          <a:endParaRPr lang="fr-CA"/>
        </a:p>
      </dgm:t>
    </dgm:pt>
    <dgm:pt modelId="{35F7683F-7CDD-4F2A-ABD9-65EF2B9D2405}" type="pres">
      <dgm:prSet presAssocID="{B6B8ABD0-1632-40A7-9F6B-1588E35ECA6A}" presName="node" presStyleLbl="vennNode1" presStyleIdx="4" presStyleCnt="5" custScaleX="221379" custRadScaleRad="149086">
        <dgm:presLayoutVars>
          <dgm:bulletEnabled val="1"/>
        </dgm:presLayoutVars>
      </dgm:prSet>
      <dgm:spPr/>
      <dgm:t>
        <a:bodyPr/>
        <a:lstStyle/>
        <a:p>
          <a:endParaRPr lang="fr-CA"/>
        </a:p>
      </dgm:t>
    </dgm:pt>
  </dgm:ptLst>
  <dgm:cxnLst>
    <dgm:cxn modelId="{EEC02D82-700D-4289-8F26-601C402A89F6}" type="presOf" srcId="{A5999853-FADE-4BE1-A4D4-98AF8EA70503}" destId="{7C6CC8C3-6BE6-4552-BC7F-5964FF4C2A36}" srcOrd="0" destOrd="0" presId="urn:microsoft.com/office/officeart/2005/8/layout/radial3"/>
    <dgm:cxn modelId="{027641D2-03C2-4521-A9B3-96825626BDAF}" srcId="{4AE837F2-160D-4468-970A-19857DD23B05}" destId="{1B99B9CF-ACCF-4072-8727-55640627E6F2}" srcOrd="2" destOrd="0" parTransId="{99E8CCA9-0A1E-4F53-A1E7-64E38C8B8E43}" sibTransId="{738701CD-F096-4D38-87A9-41C60D0D0D16}"/>
    <dgm:cxn modelId="{C66D6238-CC9F-4E37-8A1C-BD4E5BC3DD00}" type="presOf" srcId="{50D8FBA2-C1B7-4E10-AB19-3FCA8FA081EA}" destId="{CA81F320-DFE3-4EC0-A0D0-3C527F91C482}" srcOrd="0" destOrd="0" presId="urn:microsoft.com/office/officeart/2005/8/layout/radial3"/>
    <dgm:cxn modelId="{26BC9511-9BCE-4F0F-ADB9-C7C5680F66B9}" srcId="{62138639-AB93-426B-AF72-0ADCD5EBC20D}" destId="{4AE837F2-160D-4468-970A-19857DD23B05}" srcOrd="0" destOrd="0" parTransId="{7C952C6E-EC6E-47A1-AA51-198ED34F2E04}" sibTransId="{8EF307D2-255F-4EFB-9CA0-50F7A51392ED}"/>
    <dgm:cxn modelId="{16650B3D-0C52-44EF-836A-D5721644076C}" type="presOf" srcId="{1B99B9CF-ACCF-4072-8727-55640627E6F2}" destId="{E1746E77-5A4C-40CD-AAF5-FE6DC3CF0DBB}" srcOrd="0" destOrd="0" presId="urn:microsoft.com/office/officeart/2005/8/layout/radial3"/>
    <dgm:cxn modelId="{7F483CAB-9AF1-46C3-BABD-7F5D0DF18AA6}" type="presOf" srcId="{62138639-AB93-426B-AF72-0ADCD5EBC20D}" destId="{615B8AAC-8A16-4936-928F-3EFF6438DC5F}" srcOrd="0" destOrd="0" presId="urn:microsoft.com/office/officeart/2005/8/layout/radial3"/>
    <dgm:cxn modelId="{21608964-B024-4986-A1FA-00F115E9F242}" type="presOf" srcId="{4AE837F2-160D-4468-970A-19857DD23B05}" destId="{8BE81DB5-9A0F-4177-B29E-152F9313D38B}" srcOrd="0" destOrd="0" presId="urn:microsoft.com/office/officeart/2005/8/layout/radial3"/>
    <dgm:cxn modelId="{075ADC38-837F-4C5F-8DC7-8F041F1B5B2C}" type="presOf" srcId="{B6B8ABD0-1632-40A7-9F6B-1588E35ECA6A}" destId="{35F7683F-7CDD-4F2A-ABD9-65EF2B9D2405}" srcOrd="0" destOrd="0" presId="urn:microsoft.com/office/officeart/2005/8/layout/radial3"/>
    <dgm:cxn modelId="{8186C996-F853-4082-94F9-5546E7A617B6}" srcId="{4AE837F2-160D-4468-970A-19857DD23B05}" destId="{50D8FBA2-C1B7-4E10-AB19-3FCA8FA081EA}" srcOrd="1" destOrd="0" parTransId="{B9379413-99E8-4A5A-868E-A656E245304C}" sibTransId="{262250A8-8ED6-4DEE-A87A-E331C8A8E1D8}"/>
    <dgm:cxn modelId="{FA11C5B8-2C17-411A-9B7E-83C1A5D89281}" srcId="{4AE837F2-160D-4468-970A-19857DD23B05}" destId="{B6B8ABD0-1632-40A7-9F6B-1588E35ECA6A}" srcOrd="3" destOrd="0" parTransId="{3CBCBFA4-B75E-4509-BA15-AB8AA324F947}" sibTransId="{7EDA248C-35C9-4619-A9C4-BAB61D65BB1E}"/>
    <dgm:cxn modelId="{F88CD7FD-8F5F-4871-8FCD-06A632C0E778}" srcId="{4AE837F2-160D-4468-970A-19857DD23B05}" destId="{A5999853-FADE-4BE1-A4D4-98AF8EA70503}" srcOrd="0" destOrd="0" parTransId="{BA6A9C55-1E43-4395-B406-1F6C690068E9}" sibTransId="{65220C77-0E36-4477-AFE1-765A8121B30C}"/>
    <dgm:cxn modelId="{5C83A818-EB5B-4779-A2B9-C5435AF9FE89}" type="presParOf" srcId="{615B8AAC-8A16-4936-928F-3EFF6438DC5F}" destId="{E26F4B1B-632A-4DD8-9C27-A45A38842250}" srcOrd="0" destOrd="0" presId="urn:microsoft.com/office/officeart/2005/8/layout/radial3"/>
    <dgm:cxn modelId="{F7B06ACA-81A7-4FFF-99A1-1F08FE8D0299}" type="presParOf" srcId="{E26F4B1B-632A-4DD8-9C27-A45A38842250}" destId="{8BE81DB5-9A0F-4177-B29E-152F9313D38B}" srcOrd="0" destOrd="0" presId="urn:microsoft.com/office/officeart/2005/8/layout/radial3"/>
    <dgm:cxn modelId="{6CA8EF96-A880-4C83-8187-824FBA2D153C}" type="presParOf" srcId="{E26F4B1B-632A-4DD8-9C27-A45A38842250}" destId="{7C6CC8C3-6BE6-4552-BC7F-5964FF4C2A36}" srcOrd="1" destOrd="0" presId="urn:microsoft.com/office/officeart/2005/8/layout/radial3"/>
    <dgm:cxn modelId="{DEC1E83F-9842-4186-A0C4-F13F826B5704}" type="presParOf" srcId="{E26F4B1B-632A-4DD8-9C27-A45A38842250}" destId="{CA81F320-DFE3-4EC0-A0D0-3C527F91C482}" srcOrd="2" destOrd="0" presId="urn:microsoft.com/office/officeart/2005/8/layout/radial3"/>
    <dgm:cxn modelId="{6FC7542A-33D3-47C3-BCB5-6A509300252E}" type="presParOf" srcId="{E26F4B1B-632A-4DD8-9C27-A45A38842250}" destId="{E1746E77-5A4C-40CD-AAF5-FE6DC3CF0DBB}" srcOrd="3" destOrd="0" presId="urn:microsoft.com/office/officeart/2005/8/layout/radial3"/>
    <dgm:cxn modelId="{EF6721CC-0195-4B92-98B9-A8AA82B91643}" type="presParOf" srcId="{E26F4B1B-632A-4DD8-9C27-A45A38842250}" destId="{35F7683F-7CDD-4F2A-ABD9-65EF2B9D2405}" srcOrd="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D1304ABD-6380-4654-A275-2D3C4B9D7B12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CA"/>
        </a:p>
      </dgm:t>
    </dgm:pt>
    <dgm:pt modelId="{7F3DF170-17A1-4855-A1DC-5028047590D3}">
      <dgm:prSet phldrT="[Texte]"/>
      <dgm:spPr>
        <a:solidFill>
          <a:schemeClr val="accent3"/>
        </a:solidFill>
      </dgm:spPr>
      <dgm:t>
        <a:bodyPr/>
        <a:lstStyle/>
        <a:p>
          <a:r>
            <a:rPr lang="fr-CA" dirty="0" smtClean="0">
              <a:solidFill>
                <a:schemeClr val="tx1"/>
              </a:solidFill>
            </a:rPr>
            <a:t>Stratégies </a:t>
          </a:r>
          <a:endParaRPr lang="fr-CA" dirty="0">
            <a:solidFill>
              <a:schemeClr val="tx1"/>
            </a:solidFill>
          </a:endParaRPr>
        </a:p>
      </dgm:t>
    </dgm:pt>
    <dgm:pt modelId="{B79C684E-0EAB-4272-BAD6-DAA662641F14}" type="parTrans" cxnId="{F4FDD44F-2C75-47BC-AA31-BEB64577DBD8}">
      <dgm:prSet/>
      <dgm:spPr/>
      <dgm:t>
        <a:bodyPr/>
        <a:lstStyle/>
        <a:p>
          <a:endParaRPr lang="fr-CA">
            <a:solidFill>
              <a:schemeClr val="tx1"/>
            </a:solidFill>
          </a:endParaRPr>
        </a:p>
      </dgm:t>
    </dgm:pt>
    <dgm:pt modelId="{969D7744-2C87-4131-8625-C5A0DB3C4429}" type="sibTrans" cxnId="{F4FDD44F-2C75-47BC-AA31-BEB64577DBD8}">
      <dgm:prSet/>
      <dgm:spPr/>
      <dgm:t>
        <a:bodyPr/>
        <a:lstStyle/>
        <a:p>
          <a:endParaRPr lang="fr-CA">
            <a:solidFill>
              <a:schemeClr val="tx1"/>
            </a:solidFill>
          </a:endParaRPr>
        </a:p>
      </dgm:t>
    </dgm:pt>
    <dgm:pt modelId="{705DD06E-4D88-407C-90FC-E101E36EACBA}">
      <dgm:prSet phldrT="[Texte]"/>
      <dgm:spPr>
        <a:solidFill>
          <a:schemeClr val="accent3">
            <a:lumMod val="40000"/>
            <a:lumOff val="60000"/>
          </a:schemeClr>
        </a:solidFill>
        <a:ln w="28575"/>
      </dgm:spPr>
      <dgm:t>
        <a:bodyPr/>
        <a:lstStyle/>
        <a:p>
          <a:r>
            <a:rPr lang="fr-CA" b="1" i="1" u="sng" dirty="0" smtClean="0">
              <a:solidFill>
                <a:schemeClr val="tx1"/>
              </a:solidFill>
            </a:rPr>
            <a:t>Individus comme ressources </a:t>
          </a:r>
        </a:p>
        <a:p>
          <a:r>
            <a:rPr lang="fr-CA" dirty="0" smtClean="0">
              <a:solidFill>
                <a:schemeClr val="tx1"/>
              </a:solidFill>
            </a:rPr>
            <a:t>&amp; compétences + performance</a:t>
          </a:r>
          <a:endParaRPr lang="fr-CA" dirty="0">
            <a:solidFill>
              <a:schemeClr val="tx1"/>
            </a:solidFill>
          </a:endParaRPr>
        </a:p>
      </dgm:t>
    </dgm:pt>
    <dgm:pt modelId="{064A5220-2C68-44DA-A06F-E9151BFCB1AB}" type="parTrans" cxnId="{2335D96D-DD02-452C-AE6A-7D919C6D08FC}">
      <dgm:prSet/>
      <dgm:spPr/>
      <dgm:t>
        <a:bodyPr/>
        <a:lstStyle/>
        <a:p>
          <a:endParaRPr lang="fr-CA">
            <a:solidFill>
              <a:schemeClr val="tx1"/>
            </a:solidFill>
          </a:endParaRPr>
        </a:p>
      </dgm:t>
    </dgm:pt>
    <dgm:pt modelId="{3C0D5273-42FC-4800-B9E2-5F9B447FC4F9}" type="sibTrans" cxnId="{2335D96D-DD02-452C-AE6A-7D919C6D08FC}">
      <dgm:prSet/>
      <dgm:spPr/>
      <dgm:t>
        <a:bodyPr/>
        <a:lstStyle/>
        <a:p>
          <a:endParaRPr lang="fr-CA">
            <a:solidFill>
              <a:schemeClr val="tx1"/>
            </a:solidFill>
          </a:endParaRPr>
        </a:p>
      </dgm:t>
    </dgm:pt>
    <dgm:pt modelId="{429A15B0-1AF1-432B-8108-8B80D125243D}">
      <dgm:prSet phldrT="[Texte]"/>
      <dgm:spPr>
        <a:solidFill>
          <a:srgbClr val="00B050"/>
        </a:solidFill>
        <a:ln w="28575"/>
      </dgm:spPr>
      <dgm:t>
        <a:bodyPr/>
        <a:lstStyle/>
        <a:p>
          <a:r>
            <a:rPr lang="fr-CA" b="1" i="1" u="sng" dirty="0" smtClean="0">
              <a:solidFill>
                <a:schemeClr val="tx1"/>
              </a:solidFill>
            </a:rPr>
            <a:t>Organisation des RH </a:t>
          </a:r>
        </a:p>
        <a:p>
          <a:r>
            <a:rPr lang="fr-CA" dirty="0" smtClean="0">
              <a:solidFill>
                <a:schemeClr val="tx1"/>
              </a:solidFill>
            </a:rPr>
            <a:t>&amp; fonction RH + responsables hiérarchiques + structures et processus </a:t>
          </a:r>
          <a:endParaRPr lang="fr-CA" dirty="0">
            <a:solidFill>
              <a:schemeClr val="tx1"/>
            </a:solidFill>
          </a:endParaRPr>
        </a:p>
      </dgm:t>
    </dgm:pt>
    <dgm:pt modelId="{699800A4-8FAD-42A8-BDB4-D6EB7D5DC0D8}" type="parTrans" cxnId="{DAA4DF96-0B49-4060-8870-8C8D737D907F}">
      <dgm:prSet/>
      <dgm:spPr/>
      <dgm:t>
        <a:bodyPr/>
        <a:lstStyle/>
        <a:p>
          <a:endParaRPr lang="fr-CA">
            <a:solidFill>
              <a:schemeClr val="tx1"/>
            </a:solidFill>
          </a:endParaRPr>
        </a:p>
      </dgm:t>
    </dgm:pt>
    <dgm:pt modelId="{F0C80D4B-BA8B-4966-886F-C793A4CD1B47}" type="sibTrans" cxnId="{DAA4DF96-0B49-4060-8870-8C8D737D907F}">
      <dgm:prSet/>
      <dgm:spPr/>
      <dgm:t>
        <a:bodyPr/>
        <a:lstStyle/>
        <a:p>
          <a:endParaRPr lang="fr-CA">
            <a:solidFill>
              <a:schemeClr val="tx1"/>
            </a:solidFill>
          </a:endParaRPr>
        </a:p>
      </dgm:t>
    </dgm:pt>
    <dgm:pt modelId="{A3F87DCC-7DA7-44A0-804C-AA5A58A42EC0}">
      <dgm:prSet phldrT="[Texte]"/>
      <dgm:spPr>
        <a:solidFill>
          <a:schemeClr val="accent3">
            <a:lumMod val="50000"/>
          </a:schemeClr>
        </a:solidFill>
        <a:ln w="28575"/>
      </dgm:spPr>
      <dgm:t>
        <a:bodyPr/>
        <a:lstStyle/>
        <a:p>
          <a:r>
            <a:rPr lang="fr-CA" b="1" i="1" u="sng" dirty="0" smtClean="0">
              <a:solidFill>
                <a:schemeClr val="tx1"/>
              </a:solidFill>
            </a:rPr>
            <a:t>Comportements </a:t>
          </a:r>
          <a:r>
            <a:rPr lang="fr-CA" dirty="0" smtClean="0">
              <a:solidFill>
                <a:schemeClr val="tx1"/>
              </a:solidFill>
            </a:rPr>
            <a:t>&amp; </a:t>
          </a:r>
        </a:p>
        <a:p>
          <a:r>
            <a:rPr lang="fr-CA" dirty="0" smtClean="0">
              <a:solidFill>
                <a:schemeClr val="tx1"/>
              </a:solidFill>
            </a:rPr>
            <a:t>individuels + collectifs </a:t>
          </a:r>
          <a:endParaRPr lang="fr-CA" dirty="0">
            <a:solidFill>
              <a:schemeClr val="tx1"/>
            </a:solidFill>
          </a:endParaRPr>
        </a:p>
      </dgm:t>
    </dgm:pt>
    <dgm:pt modelId="{CDC4ABFD-C28F-4DC5-8573-BDBDB2070DA4}" type="parTrans" cxnId="{B29688BA-97A2-435A-A6B6-D21515037488}">
      <dgm:prSet/>
      <dgm:spPr/>
      <dgm:t>
        <a:bodyPr/>
        <a:lstStyle/>
        <a:p>
          <a:endParaRPr lang="fr-CA">
            <a:solidFill>
              <a:schemeClr val="tx1"/>
            </a:solidFill>
          </a:endParaRPr>
        </a:p>
      </dgm:t>
    </dgm:pt>
    <dgm:pt modelId="{707878B6-FEE5-4632-A161-3569E52E07A6}" type="sibTrans" cxnId="{B29688BA-97A2-435A-A6B6-D21515037488}">
      <dgm:prSet/>
      <dgm:spPr/>
      <dgm:t>
        <a:bodyPr/>
        <a:lstStyle/>
        <a:p>
          <a:endParaRPr lang="fr-CA">
            <a:solidFill>
              <a:schemeClr val="tx1"/>
            </a:solidFill>
          </a:endParaRPr>
        </a:p>
      </dgm:t>
    </dgm:pt>
    <dgm:pt modelId="{54E7270D-4D3C-436E-B964-D5E46ECF72A8}" type="pres">
      <dgm:prSet presAssocID="{D1304ABD-6380-4654-A275-2D3C4B9D7B12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fr-CA"/>
        </a:p>
      </dgm:t>
    </dgm:pt>
    <dgm:pt modelId="{E35901E6-EEFE-4B8B-9BC8-502DB38145C9}" type="pres">
      <dgm:prSet presAssocID="{7F3DF170-17A1-4855-A1DC-5028047590D3}" presName="roof" presStyleLbl="dkBgShp" presStyleIdx="0" presStyleCnt="2"/>
      <dgm:spPr/>
      <dgm:t>
        <a:bodyPr/>
        <a:lstStyle/>
        <a:p>
          <a:endParaRPr lang="fr-CA"/>
        </a:p>
      </dgm:t>
    </dgm:pt>
    <dgm:pt modelId="{4BD8EA7B-C440-4D8A-8E6E-2648D3202353}" type="pres">
      <dgm:prSet presAssocID="{7F3DF170-17A1-4855-A1DC-5028047590D3}" presName="pillars" presStyleCnt="0"/>
      <dgm:spPr/>
    </dgm:pt>
    <dgm:pt modelId="{ED6006FC-66C9-45C9-B9D3-0558E263AF9E}" type="pres">
      <dgm:prSet presAssocID="{7F3DF170-17A1-4855-A1DC-5028047590D3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fr-CA"/>
        </a:p>
      </dgm:t>
    </dgm:pt>
    <dgm:pt modelId="{B6E825D9-D81F-4A25-A894-07CB82884D67}" type="pres">
      <dgm:prSet presAssocID="{429A15B0-1AF1-432B-8108-8B80D125243D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fr-CA"/>
        </a:p>
      </dgm:t>
    </dgm:pt>
    <dgm:pt modelId="{6A1F3619-A5FE-4A5B-8584-F9E35371DDB0}" type="pres">
      <dgm:prSet presAssocID="{A3F87DCC-7DA7-44A0-804C-AA5A58A42EC0}" presName="pillarX" presStyleLbl="node1" presStyleIdx="2" presStyleCnt="3" custLinFactNeighborX="-77" custLinFactNeighborY="-143">
        <dgm:presLayoutVars>
          <dgm:bulletEnabled val="1"/>
        </dgm:presLayoutVars>
      </dgm:prSet>
      <dgm:spPr/>
      <dgm:t>
        <a:bodyPr/>
        <a:lstStyle/>
        <a:p>
          <a:endParaRPr lang="fr-CA"/>
        </a:p>
      </dgm:t>
    </dgm:pt>
    <dgm:pt modelId="{734C3EAF-06B3-494B-8BB7-B7D43044EE11}" type="pres">
      <dgm:prSet presAssocID="{7F3DF170-17A1-4855-A1DC-5028047590D3}" presName="base" presStyleLbl="dkBgShp" presStyleIdx="1" presStyleCnt="2"/>
      <dgm:spPr>
        <a:noFill/>
      </dgm:spPr>
    </dgm:pt>
  </dgm:ptLst>
  <dgm:cxnLst>
    <dgm:cxn modelId="{5EFBF275-C3CD-4CB1-BEEF-369B0B2E99AD}" type="presOf" srcId="{A3F87DCC-7DA7-44A0-804C-AA5A58A42EC0}" destId="{6A1F3619-A5FE-4A5B-8584-F9E35371DDB0}" srcOrd="0" destOrd="0" presId="urn:microsoft.com/office/officeart/2005/8/layout/hList3"/>
    <dgm:cxn modelId="{53ED9456-8CBE-4077-B133-36777F6A05A5}" type="presOf" srcId="{D1304ABD-6380-4654-A275-2D3C4B9D7B12}" destId="{54E7270D-4D3C-436E-B964-D5E46ECF72A8}" srcOrd="0" destOrd="0" presId="urn:microsoft.com/office/officeart/2005/8/layout/hList3"/>
    <dgm:cxn modelId="{23384605-245A-4350-B10F-7E3F418322CF}" type="presOf" srcId="{429A15B0-1AF1-432B-8108-8B80D125243D}" destId="{B6E825D9-D81F-4A25-A894-07CB82884D67}" srcOrd="0" destOrd="0" presId="urn:microsoft.com/office/officeart/2005/8/layout/hList3"/>
    <dgm:cxn modelId="{B29688BA-97A2-435A-A6B6-D21515037488}" srcId="{7F3DF170-17A1-4855-A1DC-5028047590D3}" destId="{A3F87DCC-7DA7-44A0-804C-AA5A58A42EC0}" srcOrd="2" destOrd="0" parTransId="{CDC4ABFD-C28F-4DC5-8573-BDBDB2070DA4}" sibTransId="{707878B6-FEE5-4632-A161-3569E52E07A6}"/>
    <dgm:cxn modelId="{F4FDD44F-2C75-47BC-AA31-BEB64577DBD8}" srcId="{D1304ABD-6380-4654-A275-2D3C4B9D7B12}" destId="{7F3DF170-17A1-4855-A1DC-5028047590D3}" srcOrd="0" destOrd="0" parTransId="{B79C684E-0EAB-4272-BAD6-DAA662641F14}" sibTransId="{969D7744-2C87-4131-8625-C5A0DB3C4429}"/>
    <dgm:cxn modelId="{C56A1ADB-2BE1-4E44-818E-B6BE6D9339AA}" type="presOf" srcId="{7F3DF170-17A1-4855-A1DC-5028047590D3}" destId="{E35901E6-EEFE-4B8B-9BC8-502DB38145C9}" srcOrd="0" destOrd="0" presId="urn:microsoft.com/office/officeart/2005/8/layout/hList3"/>
    <dgm:cxn modelId="{DAA4DF96-0B49-4060-8870-8C8D737D907F}" srcId="{7F3DF170-17A1-4855-A1DC-5028047590D3}" destId="{429A15B0-1AF1-432B-8108-8B80D125243D}" srcOrd="1" destOrd="0" parTransId="{699800A4-8FAD-42A8-BDB4-D6EB7D5DC0D8}" sibTransId="{F0C80D4B-BA8B-4966-886F-C793A4CD1B47}"/>
    <dgm:cxn modelId="{214A950F-B6BF-460C-8F8A-8D62580C349A}" type="presOf" srcId="{705DD06E-4D88-407C-90FC-E101E36EACBA}" destId="{ED6006FC-66C9-45C9-B9D3-0558E263AF9E}" srcOrd="0" destOrd="0" presId="urn:microsoft.com/office/officeart/2005/8/layout/hList3"/>
    <dgm:cxn modelId="{2335D96D-DD02-452C-AE6A-7D919C6D08FC}" srcId="{7F3DF170-17A1-4855-A1DC-5028047590D3}" destId="{705DD06E-4D88-407C-90FC-E101E36EACBA}" srcOrd="0" destOrd="0" parTransId="{064A5220-2C68-44DA-A06F-E9151BFCB1AB}" sibTransId="{3C0D5273-42FC-4800-B9E2-5F9B447FC4F9}"/>
    <dgm:cxn modelId="{C45B5E84-550E-426D-A310-324FB8C9B845}" type="presParOf" srcId="{54E7270D-4D3C-436E-B964-D5E46ECF72A8}" destId="{E35901E6-EEFE-4B8B-9BC8-502DB38145C9}" srcOrd="0" destOrd="0" presId="urn:microsoft.com/office/officeart/2005/8/layout/hList3"/>
    <dgm:cxn modelId="{39614896-F68B-4D2B-A761-03E8C76C6403}" type="presParOf" srcId="{54E7270D-4D3C-436E-B964-D5E46ECF72A8}" destId="{4BD8EA7B-C440-4D8A-8E6E-2648D3202353}" srcOrd="1" destOrd="0" presId="urn:microsoft.com/office/officeart/2005/8/layout/hList3"/>
    <dgm:cxn modelId="{A1CAC728-C4BA-4DFE-A085-B3DD77B98105}" type="presParOf" srcId="{4BD8EA7B-C440-4D8A-8E6E-2648D3202353}" destId="{ED6006FC-66C9-45C9-B9D3-0558E263AF9E}" srcOrd="0" destOrd="0" presId="urn:microsoft.com/office/officeart/2005/8/layout/hList3"/>
    <dgm:cxn modelId="{3984F689-A107-43DA-AFB8-EEE199BA5D89}" type="presParOf" srcId="{4BD8EA7B-C440-4D8A-8E6E-2648D3202353}" destId="{B6E825D9-D81F-4A25-A894-07CB82884D67}" srcOrd="1" destOrd="0" presId="urn:microsoft.com/office/officeart/2005/8/layout/hList3"/>
    <dgm:cxn modelId="{633693B0-2D34-4996-8D49-E35A166E979A}" type="presParOf" srcId="{4BD8EA7B-C440-4D8A-8E6E-2648D3202353}" destId="{6A1F3619-A5FE-4A5B-8584-F9E35371DDB0}" srcOrd="2" destOrd="0" presId="urn:microsoft.com/office/officeart/2005/8/layout/hList3"/>
    <dgm:cxn modelId="{07FFAFC5-32EB-4459-8270-97F3B2CC4486}" type="presParOf" srcId="{54E7270D-4D3C-436E-B964-D5E46ECF72A8}" destId="{734C3EAF-06B3-494B-8BB7-B7D43044EE11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6DFF0E9A-E14B-44F7-944E-FFD6D13E6ACD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CA"/>
        </a:p>
      </dgm:t>
    </dgm:pt>
    <dgm:pt modelId="{BC0A3058-A525-45F1-910E-B0AC699FD184}">
      <dgm:prSet phldrT="[Texte]" custT="1"/>
      <dgm:spPr>
        <a:solidFill>
          <a:schemeClr val="accent3"/>
        </a:solidFill>
      </dgm:spPr>
      <dgm:t>
        <a:bodyPr/>
        <a:lstStyle/>
        <a:p>
          <a:r>
            <a:rPr lang="fr-CA" sz="4000" b="1" i="1" u="sng" dirty="0" smtClean="0">
              <a:solidFill>
                <a:schemeClr val="tx1"/>
              </a:solidFill>
            </a:rPr>
            <a:t>Stratégie </a:t>
          </a:r>
          <a:endParaRPr lang="fr-CA" sz="4000" b="1" i="1" u="sng" dirty="0">
            <a:solidFill>
              <a:schemeClr val="tx1"/>
            </a:solidFill>
          </a:endParaRPr>
        </a:p>
      </dgm:t>
    </dgm:pt>
    <dgm:pt modelId="{8D500077-682C-4A71-B32B-35F10BA96B28}" type="parTrans" cxnId="{57F7D1EC-57A4-4391-9445-532857B8447A}">
      <dgm:prSet/>
      <dgm:spPr/>
      <dgm:t>
        <a:bodyPr/>
        <a:lstStyle/>
        <a:p>
          <a:endParaRPr lang="fr-CA"/>
        </a:p>
      </dgm:t>
    </dgm:pt>
    <dgm:pt modelId="{DA7CB3B6-F8E6-4600-9D7E-68D17291E2D8}" type="sibTrans" cxnId="{57F7D1EC-57A4-4391-9445-532857B8447A}">
      <dgm:prSet/>
      <dgm:spPr>
        <a:solidFill>
          <a:schemeClr val="accent3">
            <a:lumMod val="50000"/>
          </a:schemeClr>
        </a:solidFill>
      </dgm:spPr>
      <dgm:t>
        <a:bodyPr/>
        <a:lstStyle/>
        <a:p>
          <a:endParaRPr lang="fr-CA"/>
        </a:p>
      </dgm:t>
    </dgm:pt>
    <dgm:pt modelId="{EBE0C696-0310-4287-8693-09C1C243FB81}">
      <dgm:prSet phldrT="[Texte]" custT="1"/>
      <dgm:spPr>
        <a:solidFill>
          <a:srgbClr val="92D050"/>
        </a:solidFill>
      </dgm:spPr>
      <dgm:t>
        <a:bodyPr/>
        <a:lstStyle/>
        <a:p>
          <a:pPr algn="l"/>
          <a:r>
            <a:rPr lang="fr-CA" sz="1400" b="1" u="sng" dirty="0" smtClean="0">
              <a:solidFill>
                <a:schemeClr val="tx1"/>
              </a:solidFill>
            </a:rPr>
            <a:t>Information et modèles économiques  </a:t>
          </a:r>
        </a:p>
        <a:p>
          <a:pPr algn="l"/>
          <a:r>
            <a:rPr lang="fr-CA" sz="1400" b="1" dirty="0" smtClean="0">
              <a:solidFill>
                <a:schemeClr val="tx1"/>
              </a:solidFill>
            </a:rPr>
            <a:t>Traitement électronique</a:t>
          </a:r>
        </a:p>
        <a:p>
          <a:pPr algn="l"/>
          <a:r>
            <a:rPr lang="fr-CA" sz="1400" b="1" dirty="0" smtClean="0">
              <a:solidFill>
                <a:schemeClr val="tx1"/>
              </a:solidFill>
            </a:rPr>
            <a:t>Fonctions étendues</a:t>
          </a:r>
        </a:p>
        <a:p>
          <a:pPr algn="l"/>
          <a:r>
            <a:rPr lang="fr-CA" sz="1400" b="1" dirty="0" smtClean="0">
              <a:solidFill>
                <a:schemeClr val="tx1"/>
              </a:solidFill>
            </a:rPr>
            <a:t>Nouvelles fonctions</a:t>
          </a:r>
        </a:p>
        <a:p>
          <a:pPr algn="l"/>
          <a:r>
            <a:rPr lang="fr-CA" sz="1400" b="1" dirty="0" smtClean="0">
              <a:solidFill>
                <a:schemeClr val="tx1"/>
              </a:solidFill>
            </a:rPr>
            <a:t>Changements internes </a:t>
          </a:r>
          <a:endParaRPr lang="fr-CA" sz="1400" b="1" dirty="0">
            <a:solidFill>
              <a:schemeClr val="tx1"/>
            </a:solidFill>
          </a:endParaRPr>
        </a:p>
      </dgm:t>
    </dgm:pt>
    <dgm:pt modelId="{89E193C0-9FAB-4B7B-830F-72B9D423FA16}" type="parTrans" cxnId="{844C2FC9-E2CA-4BB1-94AB-FCE4D95E7348}">
      <dgm:prSet/>
      <dgm:spPr/>
      <dgm:t>
        <a:bodyPr/>
        <a:lstStyle/>
        <a:p>
          <a:endParaRPr lang="fr-CA"/>
        </a:p>
      </dgm:t>
    </dgm:pt>
    <dgm:pt modelId="{3631515C-0D5C-420A-9037-283BEA0EA035}" type="sibTrans" cxnId="{844C2FC9-E2CA-4BB1-94AB-FCE4D95E7348}">
      <dgm:prSet/>
      <dgm:spPr>
        <a:solidFill>
          <a:schemeClr val="accent3">
            <a:lumMod val="50000"/>
          </a:schemeClr>
        </a:solidFill>
      </dgm:spPr>
      <dgm:t>
        <a:bodyPr/>
        <a:lstStyle/>
        <a:p>
          <a:endParaRPr lang="fr-CA"/>
        </a:p>
      </dgm:t>
    </dgm:pt>
    <dgm:pt modelId="{105C78DD-6F8F-4D51-97E9-58F44C7FCD95}">
      <dgm:prSet phldrT="[Texte]" custT="1"/>
      <dgm:spPr>
        <a:solidFill>
          <a:srgbClr val="92D050"/>
        </a:solidFill>
      </dgm:spPr>
      <dgm:t>
        <a:bodyPr/>
        <a:lstStyle/>
        <a:p>
          <a:pPr algn="l"/>
          <a:r>
            <a:rPr lang="fr-CA" sz="1400" b="1" u="sng" dirty="0" smtClean="0">
              <a:solidFill>
                <a:schemeClr val="tx1"/>
              </a:solidFill>
            </a:rPr>
            <a:t>Information et capacité stratégique  </a:t>
          </a:r>
        </a:p>
        <a:p>
          <a:pPr algn="l"/>
          <a:r>
            <a:rPr lang="fr-CA" sz="1400" b="1" dirty="0" smtClean="0">
              <a:solidFill>
                <a:schemeClr val="tx1"/>
              </a:solidFill>
            </a:rPr>
            <a:t>Amélioration de l’offre</a:t>
          </a:r>
        </a:p>
        <a:p>
          <a:pPr algn="l"/>
          <a:r>
            <a:rPr lang="fr-CA" sz="1400" b="1" dirty="0" smtClean="0">
              <a:solidFill>
                <a:schemeClr val="tx1"/>
              </a:solidFill>
            </a:rPr>
            <a:t>Performance concurrentielle</a:t>
          </a:r>
        </a:p>
        <a:p>
          <a:pPr algn="l"/>
          <a:r>
            <a:rPr lang="fr-CA" sz="1400" b="1" dirty="0" smtClean="0">
              <a:solidFill>
                <a:schemeClr val="tx1"/>
              </a:solidFill>
            </a:rPr>
            <a:t>Résistance à l’imitation</a:t>
          </a:r>
        </a:p>
        <a:p>
          <a:pPr algn="l"/>
          <a:r>
            <a:rPr lang="fr-CA" sz="1400" b="1" dirty="0" smtClean="0">
              <a:solidFill>
                <a:schemeClr val="tx1"/>
              </a:solidFill>
            </a:rPr>
            <a:t>Stratégie concurrentielle </a:t>
          </a:r>
          <a:endParaRPr lang="fr-CA" sz="1400" b="1" dirty="0">
            <a:solidFill>
              <a:schemeClr val="tx1"/>
            </a:solidFill>
          </a:endParaRPr>
        </a:p>
      </dgm:t>
    </dgm:pt>
    <dgm:pt modelId="{F2405A84-5B4F-4A95-B654-22EB33282FB4}" type="parTrans" cxnId="{12654753-8A0B-4C1B-B59F-ECC78039238A}">
      <dgm:prSet/>
      <dgm:spPr/>
      <dgm:t>
        <a:bodyPr/>
        <a:lstStyle/>
        <a:p>
          <a:endParaRPr lang="fr-CA"/>
        </a:p>
      </dgm:t>
    </dgm:pt>
    <dgm:pt modelId="{1856D6EF-0A07-46A3-80F0-3C503EFB21D4}" type="sibTrans" cxnId="{12654753-8A0B-4C1B-B59F-ECC78039238A}">
      <dgm:prSet/>
      <dgm:spPr>
        <a:solidFill>
          <a:schemeClr val="accent3">
            <a:lumMod val="50000"/>
          </a:schemeClr>
        </a:solidFill>
      </dgm:spPr>
      <dgm:t>
        <a:bodyPr/>
        <a:lstStyle/>
        <a:p>
          <a:endParaRPr lang="fr-CA"/>
        </a:p>
      </dgm:t>
    </dgm:pt>
    <dgm:pt modelId="{2A3A12AB-101C-461C-8C86-92E8234A9701}" type="pres">
      <dgm:prSet presAssocID="{6DFF0E9A-E14B-44F7-944E-FFD6D13E6AC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CA"/>
        </a:p>
      </dgm:t>
    </dgm:pt>
    <dgm:pt modelId="{71935C3E-0FF1-4008-93FB-8DF460D20159}" type="pres">
      <dgm:prSet presAssocID="{BC0A3058-A525-45F1-910E-B0AC699FD184}" presName="node" presStyleLbl="node1" presStyleIdx="0" presStyleCnt="3" custRadScaleRad="90169" custRadScaleInc="-1695">
        <dgm:presLayoutVars>
          <dgm:bulletEnabled val="1"/>
        </dgm:presLayoutVars>
      </dgm:prSet>
      <dgm:spPr/>
      <dgm:t>
        <a:bodyPr/>
        <a:lstStyle/>
        <a:p>
          <a:endParaRPr lang="fr-CA"/>
        </a:p>
      </dgm:t>
    </dgm:pt>
    <dgm:pt modelId="{0797408B-AE54-4FA4-B143-B670CCF282D7}" type="pres">
      <dgm:prSet presAssocID="{DA7CB3B6-F8E6-4600-9D7E-68D17291E2D8}" presName="sibTrans" presStyleLbl="sibTrans2D1" presStyleIdx="0" presStyleCnt="3" custScaleX="84320"/>
      <dgm:spPr/>
      <dgm:t>
        <a:bodyPr/>
        <a:lstStyle/>
        <a:p>
          <a:endParaRPr lang="fr-CA"/>
        </a:p>
      </dgm:t>
    </dgm:pt>
    <dgm:pt modelId="{78784AAF-2932-46C6-B5AC-E4A403B2B293}" type="pres">
      <dgm:prSet presAssocID="{DA7CB3B6-F8E6-4600-9D7E-68D17291E2D8}" presName="connectorText" presStyleLbl="sibTrans2D1" presStyleIdx="0" presStyleCnt="3"/>
      <dgm:spPr/>
      <dgm:t>
        <a:bodyPr/>
        <a:lstStyle/>
        <a:p>
          <a:endParaRPr lang="fr-CA"/>
        </a:p>
      </dgm:t>
    </dgm:pt>
    <dgm:pt modelId="{6C39D23E-2DBA-47B4-85A7-434DEFC0EEC6}" type="pres">
      <dgm:prSet presAssocID="{EBE0C696-0310-4287-8693-09C1C243FB81}" presName="node" presStyleLbl="node1" presStyleIdx="1" presStyleCnt="3" custScaleX="129812" custScaleY="165877" custRadScaleRad="119512" custRadScaleInc="-28179">
        <dgm:presLayoutVars>
          <dgm:bulletEnabled val="1"/>
        </dgm:presLayoutVars>
      </dgm:prSet>
      <dgm:spPr/>
      <dgm:t>
        <a:bodyPr/>
        <a:lstStyle/>
        <a:p>
          <a:endParaRPr lang="fr-CA"/>
        </a:p>
      </dgm:t>
    </dgm:pt>
    <dgm:pt modelId="{82BCB226-4953-4362-B93C-FD7AAAD40DB2}" type="pres">
      <dgm:prSet presAssocID="{3631515C-0D5C-420A-9037-283BEA0EA035}" presName="sibTrans" presStyleLbl="sibTrans2D1" presStyleIdx="1" presStyleCnt="3" custScaleX="156877"/>
      <dgm:spPr/>
      <dgm:t>
        <a:bodyPr/>
        <a:lstStyle/>
        <a:p>
          <a:endParaRPr lang="fr-CA"/>
        </a:p>
      </dgm:t>
    </dgm:pt>
    <dgm:pt modelId="{6907DA44-9735-481B-ACBF-83F2FC241C67}" type="pres">
      <dgm:prSet presAssocID="{3631515C-0D5C-420A-9037-283BEA0EA035}" presName="connectorText" presStyleLbl="sibTrans2D1" presStyleIdx="1" presStyleCnt="3"/>
      <dgm:spPr/>
      <dgm:t>
        <a:bodyPr/>
        <a:lstStyle/>
        <a:p>
          <a:endParaRPr lang="fr-CA"/>
        </a:p>
      </dgm:t>
    </dgm:pt>
    <dgm:pt modelId="{62F29C91-93B7-4C4C-9E37-F629FE422020}" type="pres">
      <dgm:prSet presAssocID="{105C78DD-6F8F-4D51-97E9-58F44C7FCD95}" presName="node" presStyleLbl="node1" presStyleIdx="2" presStyleCnt="3" custScaleX="126906" custScaleY="161473" custRadScaleRad="118789" custRadScaleInc="30839">
        <dgm:presLayoutVars>
          <dgm:bulletEnabled val="1"/>
        </dgm:presLayoutVars>
      </dgm:prSet>
      <dgm:spPr/>
      <dgm:t>
        <a:bodyPr/>
        <a:lstStyle/>
        <a:p>
          <a:endParaRPr lang="fr-CA"/>
        </a:p>
      </dgm:t>
    </dgm:pt>
    <dgm:pt modelId="{67E0016B-945D-4FD2-B0FB-440F1F40FFA9}" type="pres">
      <dgm:prSet presAssocID="{1856D6EF-0A07-46A3-80F0-3C503EFB21D4}" presName="sibTrans" presStyleLbl="sibTrans2D1" presStyleIdx="2" presStyleCnt="3" custScaleX="79419" custLinFactNeighborX="-1895" custLinFactNeighborY="-11431"/>
      <dgm:spPr/>
      <dgm:t>
        <a:bodyPr/>
        <a:lstStyle/>
        <a:p>
          <a:endParaRPr lang="fr-CA"/>
        </a:p>
      </dgm:t>
    </dgm:pt>
    <dgm:pt modelId="{325DAD94-E780-43B0-BCA5-57B6A55C132E}" type="pres">
      <dgm:prSet presAssocID="{1856D6EF-0A07-46A3-80F0-3C503EFB21D4}" presName="connectorText" presStyleLbl="sibTrans2D1" presStyleIdx="2" presStyleCnt="3"/>
      <dgm:spPr/>
      <dgm:t>
        <a:bodyPr/>
        <a:lstStyle/>
        <a:p>
          <a:endParaRPr lang="fr-CA"/>
        </a:p>
      </dgm:t>
    </dgm:pt>
  </dgm:ptLst>
  <dgm:cxnLst>
    <dgm:cxn modelId="{45D75E0E-F257-4CC2-91C7-F2C65001D2FC}" type="presOf" srcId="{3631515C-0D5C-420A-9037-283BEA0EA035}" destId="{6907DA44-9735-481B-ACBF-83F2FC241C67}" srcOrd="1" destOrd="0" presId="urn:microsoft.com/office/officeart/2005/8/layout/cycle7"/>
    <dgm:cxn modelId="{BC545775-F152-430B-AC1E-DEF603B41D9D}" type="presOf" srcId="{6DFF0E9A-E14B-44F7-944E-FFD6D13E6ACD}" destId="{2A3A12AB-101C-461C-8C86-92E8234A9701}" srcOrd="0" destOrd="0" presId="urn:microsoft.com/office/officeart/2005/8/layout/cycle7"/>
    <dgm:cxn modelId="{57F7D1EC-57A4-4391-9445-532857B8447A}" srcId="{6DFF0E9A-E14B-44F7-944E-FFD6D13E6ACD}" destId="{BC0A3058-A525-45F1-910E-B0AC699FD184}" srcOrd="0" destOrd="0" parTransId="{8D500077-682C-4A71-B32B-35F10BA96B28}" sibTransId="{DA7CB3B6-F8E6-4600-9D7E-68D17291E2D8}"/>
    <dgm:cxn modelId="{B35B60A5-5A3C-4E2F-9659-BA0463B34985}" type="presOf" srcId="{105C78DD-6F8F-4D51-97E9-58F44C7FCD95}" destId="{62F29C91-93B7-4C4C-9E37-F629FE422020}" srcOrd="0" destOrd="0" presId="urn:microsoft.com/office/officeart/2005/8/layout/cycle7"/>
    <dgm:cxn modelId="{54E987E7-6B89-47FA-A2DC-B5AFBD18C5DB}" type="presOf" srcId="{1856D6EF-0A07-46A3-80F0-3C503EFB21D4}" destId="{325DAD94-E780-43B0-BCA5-57B6A55C132E}" srcOrd="1" destOrd="0" presId="urn:microsoft.com/office/officeart/2005/8/layout/cycle7"/>
    <dgm:cxn modelId="{D910D807-A22B-49B8-8D1A-D6624A0FD16F}" type="presOf" srcId="{DA7CB3B6-F8E6-4600-9D7E-68D17291E2D8}" destId="{78784AAF-2932-46C6-B5AC-E4A403B2B293}" srcOrd="1" destOrd="0" presId="urn:microsoft.com/office/officeart/2005/8/layout/cycle7"/>
    <dgm:cxn modelId="{12654753-8A0B-4C1B-B59F-ECC78039238A}" srcId="{6DFF0E9A-E14B-44F7-944E-FFD6D13E6ACD}" destId="{105C78DD-6F8F-4D51-97E9-58F44C7FCD95}" srcOrd="2" destOrd="0" parTransId="{F2405A84-5B4F-4A95-B654-22EB33282FB4}" sibTransId="{1856D6EF-0A07-46A3-80F0-3C503EFB21D4}"/>
    <dgm:cxn modelId="{844C2FC9-E2CA-4BB1-94AB-FCE4D95E7348}" srcId="{6DFF0E9A-E14B-44F7-944E-FFD6D13E6ACD}" destId="{EBE0C696-0310-4287-8693-09C1C243FB81}" srcOrd="1" destOrd="0" parTransId="{89E193C0-9FAB-4B7B-830F-72B9D423FA16}" sibTransId="{3631515C-0D5C-420A-9037-283BEA0EA035}"/>
    <dgm:cxn modelId="{6FF61D91-7A66-4E7F-A6D9-7818D5F030B1}" type="presOf" srcId="{BC0A3058-A525-45F1-910E-B0AC699FD184}" destId="{71935C3E-0FF1-4008-93FB-8DF460D20159}" srcOrd="0" destOrd="0" presId="urn:microsoft.com/office/officeart/2005/8/layout/cycle7"/>
    <dgm:cxn modelId="{160939FC-8236-458A-B9EB-F54407AB3062}" type="presOf" srcId="{DA7CB3B6-F8E6-4600-9D7E-68D17291E2D8}" destId="{0797408B-AE54-4FA4-B143-B670CCF282D7}" srcOrd="0" destOrd="0" presId="urn:microsoft.com/office/officeart/2005/8/layout/cycle7"/>
    <dgm:cxn modelId="{07720C22-C091-4389-9776-CA0D254307B4}" type="presOf" srcId="{1856D6EF-0A07-46A3-80F0-3C503EFB21D4}" destId="{67E0016B-945D-4FD2-B0FB-440F1F40FFA9}" srcOrd="0" destOrd="0" presId="urn:microsoft.com/office/officeart/2005/8/layout/cycle7"/>
    <dgm:cxn modelId="{8CC20825-01A9-4C9A-8F9B-0F9EE34E7B74}" type="presOf" srcId="{EBE0C696-0310-4287-8693-09C1C243FB81}" destId="{6C39D23E-2DBA-47B4-85A7-434DEFC0EEC6}" srcOrd="0" destOrd="0" presId="urn:microsoft.com/office/officeart/2005/8/layout/cycle7"/>
    <dgm:cxn modelId="{C8D9658C-F641-4032-BD57-F13E6B3035C7}" type="presOf" srcId="{3631515C-0D5C-420A-9037-283BEA0EA035}" destId="{82BCB226-4953-4362-B93C-FD7AAAD40DB2}" srcOrd="0" destOrd="0" presId="urn:microsoft.com/office/officeart/2005/8/layout/cycle7"/>
    <dgm:cxn modelId="{AA48DE0E-B2F2-47CC-8DF0-A5B3921675B5}" type="presParOf" srcId="{2A3A12AB-101C-461C-8C86-92E8234A9701}" destId="{71935C3E-0FF1-4008-93FB-8DF460D20159}" srcOrd="0" destOrd="0" presId="urn:microsoft.com/office/officeart/2005/8/layout/cycle7"/>
    <dgm:cxn modelId="{5EB3D02D-B12E-41FF-97E8-61986AA6193C}" type="presParOf" srcId="{2A3A12AB-101C-461C-8C86-92E8234A9701}" destId="{0797408B-AE54-4FA4-B143-B670CCF282D7}" srcOrd="1" destOrd="0" presId="urn:microsoft.com/office/officeart/2005/8/layout/cycle7"/>
    <dgm:cxn modelId="{FFC1F6CA-2058-4044-88CC-ADEC2E92A076}" type="presParOf" srcId="{0797408B-AE54-4FA4-B143-B670CCF282D7}" destId="{78784AAF-2932-46C6-B5AC-E4A403B2B293}" srcOrd="0" destOrd="0" presId="urn:microsoft.com/office/officeart/2005/8/layout/cycle7"/>
    <dgm:cxn modelId="{CCA34FB3-B9D0-4FB4-8916-C68B827B9F20}" type="presParOf" srcId="{2A3A12AB-101C-461C-8C86-92E8234A9701}" destId="{6C39D23E-2DBA-47B4-85A7-434DEFC0EEC6}" srcOrd="2" destOrd="0" presId="urn:microsoft.com/office/officeart/2005/8/layout/cycle7"/>
    <dgm:cxn modelId="{B8A45DEC-3301-4901-97ED-E968E5BEB29D}" type="presParOf" srcId="{2A3A12AB-101C-461C-8C86-92E8234A9701}" destId="{82BCB226-4953-4362-B93C-FD7AAAD40DB2}" srcOrd="3" destOrd="0" presId="urn:microsoft.com/office/officeart/2005/8/layout/cycle7"/>
    <dgm:cxn modelId="{069FDB04-CB19-479C-8777-FDF7112C168F}" type="presParOf" srcId="{82BCB226-4953-4362-B93C-FD7AAAD40DB2}" destId="{6907DA44-9735-481B-ACBF-83F2FC241C67}" srcOrd="0" destOrd="0" presId="urn:microsoft.com/office/officeart/2005/8/layout/cycle7"/>
    <dgm:cxn modelId="{17B2E465-D320-48CD-AB9F-1B6268FC7D69}" type="presParOf" srcId="{2A3A12AB-101C-461C-8C86-92E8234A9701}" destId="{62F29C91-93B7-4C4C-9E37-F629FE422020}" srcOrd="4" destOrd="0" presId="urn:microsoft.com/office/officeart/2005/8/layout/cycle7"/>
    <dgm:cxn modelId="{766A182F-E491-4964-913A-DE029815AF02}" type="presParOf" srcId="{2A3A12AB-101C-461C-8C86-92E8234A9701}" destId="{67E0016B-945D-4FD2-B0FB-440F1F40FFA9}" srcOrd="5" destOrd="0" presId="urn:microsoft.com/office/officeart/2005/8/layout/cycle7"/>
    <dgm:cxn modelId="{79DE5C26-0A50-4515-8E68-EEE4B2B68668}" type="presParOf" srcId="{67E0016B-945D-4FD2-B0FB-440F1F40FFA9}" destId="{325DAD94-E780-43B0-BCA5-57B6A55C132E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3BBCB746-CDD6-4AC8-86E8-864441BCF0A1}" type="doc">
      <dgm:prSet loTypeId="urn:microsoft.com/office/officeart/2005/8/layout/radial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CA"/>
        </a:p>
      </dgm:t>
    </dgm:pt>
    <dgm:pt modelId="{30DDF0AD-E87D-4280-B5AF-8055D367F684}">
      <dgm:prSet phldrT="[Texte]" custT="1"/>
      <dgm:spPr>
        <a:solidFill>
          <a:schemeClr val="accent3"/>
        </a:solidFill>
      </dgm:spPr>
      <dgm:t>
        <a:bodyPr/>
        <a:lstStyle/>
        <a:p>
          <a:r>
            <a:rPr lang="fr-CA" sz="2400" b="1" i="1" u="sng" dirty="0" smtClean="0">
              <a:solidFill>
                <a:schemeClr val="tx1"/>
              </a:solidFill>
            </a:rPr>
            <a:t>Stratégie </a:t>
          </a:r>
          <a:endParaRPr lang="fr-CA" sz="2400" b="1" i="1" u="sng" dirty="0">
            <a:solidFill>
              <a:schemeClr val="tx1"/>
            </a:solidFill>
          </a:endParaRPr>
        </a:p>
      </dgm:t>
    </dgm:pt>
    <dgm:pt modelId="{B271F37B-A6DF-4E31-A4B1-0E79297B758D}" type="parTrans" cxnId="{3BD1B83A-CE03-4C95-983F-1E5C55F2305F}">
      <dgm:prSet/>
      <dgm:spPr/>
      <dgm:t>
        <a:bodyPr/>
        <a:lstStyle/>
        <a:p>
          <a:endParaRPr lang="fr-CA"/>
        </a:p>
      </dgm:t>
    </dgm:pt>
    <dgm:pt modelId="{850E6B1F-D384-4454-9356-84FA98D8187C}" type="sibTrans" cxnId="{3BD1B83A-CE03-4C95-983F-1E5C55F2305F}">
      <dgm:prSet/>
      <dgm:spPr/>
      <dgm:t>
        <a:bodyPr/>
        <a:lstStyle/>
        <a:p>
          <a:endParaRPr lang="fr-CA"/>
        </a:p>
      </dgm:t>
    </dgm:pt>
    <dgm:pt modelId="{470CEA85-175D-4C72-94B1-1FDD4F2E86E7}">
      <dgm:prSet phldrT="[Texte]" custT="1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r>
            <a:rPr lang="fr-CA" sz="1400" b="1" i="1" u="sng" dirty="0" smtClean="0">
              <a:solidFill>
                <a:schemeClr val="tx1"/>
              </a:solidFill>
            </a:rPr>
            <a:t>Création de valeur actionnariale </a:t>
          </a:r>
        </a:p>
        <a:p>
          <a:r>
            <a:rPr lang="fr-CA" sz="1400" b="1" dirty="0" smtClean="0">
              <a:solidFill>
                <a:schemeClr val="tx1"/>
              </a:solidFill>
            </a:rPr>
            <a:t>Rentabilité</a:t>
          </a:r>
        </a:p>
        <a:p>
          <a:r>
            <a:rPr lang="fr-CA" sz="1400" b="1" dirty="0" smtClean="0">
              <a:solidFill>
                <a:schemeClr val="tx1"/>
              </a:solidFill>
            </a:rPr>
            <a:t>Investissements</a:t>
          </a:r>
        </a:p>
        <a:p>
          <a:r>
            <a:rPr lang="fr-CA" sz="1400" b="1" dirty="0" smtClean="0">
              <a:solidFill>
                <a:schemeClr val="tx1"/>
              </a:solidFill>
            </a:rPr>
            <a:t>Couverture des coûts </a:t>
          </a:r>
          <a:endParaRPr lang="fr-CA" sz="1400" b="1" dirty="0">
            <a:solidFill>
              <a:schemeClr val="tx1"/>
            </a:solidFill>
          </a:endParaRPr>
        </a:p>
      </dgm:t>
    </dgm:pt>
    <dgm:pt modelId="{299C3BB3-3915-4064-82EA-DA2B649B929E}" type="parTrans" cxnId="{F1E23798-EE96-4EBE-ADB2-6BC817F19EAD}">
      <dgm:prSet/>
      <dgm:spPr/>
      <dgm:t>
        <a:bodyPr/>
        <a:lstStyle/>
        <a:p>
          <a:endParaRPr lang="fr-CA"/>
        </a:p>
      </dgm:t>
    </dgm:pt>
    <dgm:pt modelId="{EDF96F3E-E50A-4AF4-9EF0-0E6EDEC4FC36}" type="sibTrans" cxnId="{F1E23798-EE96-4EBE-ADB2-6BC817F19EAD}">
      <dgm:prSet/>
      <dgm:spPr/>
      <dgm:t>
        <a:bodyPr/>
        <a:lstStyle/>
        <a:p>
          <a:endParaRPr lang="fr-CA"/>
        </a:p>
      </dgm:t>
    </dgm:pt>
    <dgm:pt modelId="{7A57FF5C-50F3-4057-9674-F5DF1DB1F0C2}">
      <dgm:prSet phldrT="[Texte]" custT="1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r>
            <a:rPr lang="fr-CA" sz="1400" b="1" i="1" u="sng" dirty="0" smtClean="0">
              <a:solidFill>
                <a:schemeClr val="tx1"/>
              </a:solidFill>
            </a:rPr>
            <a:t>Attentes $ des parties prenantes</a:t>
          </a:r>
        </a:p>
        <a:p>
          <a:r>
            <a:rPr lang="fr-CA" sz="1400" b="1" dirty="0" smtClean="0">
              <a:solidFill>
                <a:schemeClr val="tx1"/>
              </a:solidFill>
            </a:rPr>
            <a:t>Investisseurs institutionnels</a:t>
          </a:r>
        </a:p>
        <a:p>
          <a:r>
            <a:rPr lang="fr-CA" sz="1400" b="1" dirty="0" smtClean="0">
              <a:solidFill>
                <a:schemeClr val="tx1"/>
              </a:solidFill>
            </a:rPr>
            <a:t>Banquiers, Fournisseurs</a:t>
          </a:r>
        </a:p>
        <a:p>
          <a:r>
            <a:rPr lang="fr-CA" sz="1400" b="1" dirty="0" smtClean="0">
              <a:solidFill>
                <a:schemeClr val="tx1"/>
              </a:solidFill>
            </a:rPr>
            <a:t>Employés, Collectivités, Clients </a:t>
          </a:r>
          <a:endParaRPr lang="fr-CA" sz="1400" b="1" dirty="0">
            <a:solidFill>
              <a:schemeClr val="tx1"/>
            </a:solidFill>
          </a:endParaRPr>
        </a:p>
      </dgm:t>
    </dgm:pt>
    <dgm:pt modelId="{9E7F5BB2-9CA4-44C6-A1B7-AF4D0C24DB1D}" type="parTrans" cxnId="{25467E21-9AFA-4816-B767-1C91CB29938C}">
      <dgm:prSet/>
      <dgm:spPr/>
      <dgm:t>
        <a:bodyPr/>
        <a:lstStyle/>
        <a:p>
          <a:endParaRPr lang="fr-CA"/>
        </a:p>
      </dgm:t>
    </dgm:pt>
    <dgm:pt modelId="{9A927C67-5DE7-4705-820F-F86EA0311604}" type="sibTrans" cxnId="{25467E21-9AFA-4816-B767-1C91CB29938C}">
      <dgm:prSet/>
      <dgm:spPr/>
      <dgm:t>
        <a:bodyPr/>
        <a:lstStyle/>
        <a:p>
          <a:endParaRPr lang="fr-CA"/>
        </a:p>
      </dgm:t>
    </dgm:pt>
    <dgm:pt modelId="{4B50C6C3-3393-47FC-929E-8CEE58047FC9}">
      <dgm:prSet phldrT="[Texte]" custT="1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r>
            <a:rPr lang="fr-CA" sz="1400" b="1" i="1" u="sng" dirty="0" smtClean="0">
              <a:solidFill>
                <a:schemeClr val="tx1"/>
              </a:solidFill>
            </a:rPr>
            <a:t>Techniques de financement</a:t>
          </a:r>
        </a:p>
        <a:p>
          <a:r>
            <a:rPr lang="fr-CA" sz="1400" b="1" dirty="0" smtClean="0">
              <a:solidFill>
                <a:schemeClr val="tx1"/>
              </a:solidFill>
            </a:rPr>
            <a:t>Sources de financement</a:t>
          </a:r>
        </a:p>
        <a:p>
          <a:r>
            <a:rPr lang="fr-CA" sz="1400" b="1" dirty="0" smtClean="0">
              <a:solidFill>
                <a:schemeClr val="tx1"/>
              </a:solidFill>
            </a:rPr>
            <a:t>Gestion des risques</a:t>
          </a:r>
        </a:p>
        <a:p>
          <a:r>
            <a:rPr lang="fr-CA" sz="1400" b="1" dirty="0" smtClean="0">
              <a:solidFill>
                <a:schemeClr val="tx1"/>
              </a:solidFill>
            </a:rPr>
            <a:t>Gestion de portefeuille</a:t>
          </a:r>
        </a:p>
        <a:p>
          <a:r>
            <a:rPr lang="fr-CA" sz="1400" b="1" dirty="0" smtClean="0">
              <a:solidFill>
                <a:schemeClr val="tx1"/>
              </a:solidFill>
            </a:rPr>
            <a:t>F&amp;A</a:t>
          </a:r>
          <a:endParaRPr lang="fr-CA" sz="1400" b="1" dirty="0">
            <a:solidFill>
              <a:schemeClr val="tx1"/>
            </a:solidFill>
          </a:endParaRPr>
        </a:p>
      </dgm:t>
    </dgm:pt>
    <dgm:pt modelId="{041E7911-7870-49D3-B3EB-D227F95D0070}" type="parTrans" cxnId="{66C3E693-425B-4671-8DE0-EE2479846A4A}">
      <dgm:prSet/>
      <dgm:spPr/>
      <dgm:t>
        <a:bodyPr/>
        <a:lstStyle/>
        <a:p>
          <a:endParaRPr lang="fr-CA"/>
        </a:p>
      </dgm:t>
    </dgm:pt>
    <dgm:pt modelId="{3FD12CCE-ECF5-4F14-8B14-062C37134A4B}" type="sibTrans" cxnId="{66C3E693-425B-4671-8DE0-EE2479846A4A}">
      <dgm:prSet/>
      <dgm:spPr/>
      <dgm:t>
        <a:bodyPr/>
        <a:lstStyle/>
        <a:p>
          <a:endParaRPr lang="fr-CA"/>
        </a:p>
      </dgm:t>
    </dgm:pt>
    <dgm:pt modelId="{1C735A2A-C993-4E10-9FA0-FA2A298CEE1C}" type="pres">
      <dgm:prSet presAssocID="{3BBCB746-CDD6-4AC8-86E8-864441BCF0A1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fr-CA"/>
        </a:p>
      </dgm:t>
    </dgm:pt>
    <dgm:pt modelId="{5EA13769-7931-4069-8F49-FCC416E58AF8}" type="pres">
      <dgm:prSet presAssocID="{30DDF0AD-E87D-4280-B5AF-8055D367F684}" presName="centerShape" presStyleLbl="node0" presStyleIdx="0" presStyleCnt="1" custScaleX="119154"/>
      <dgm:spPr/>
      <dgm:t>
        <a:bodyPr/>
        <a:lstStyle/>
        <a:p>
          <a:endParaRPr lang="fr-CA"/>
        </a:p>
      </dgm:t>
    </dgm:pt>
    <dgm:pt modelId="{F6B54D52-A313-4D6E-83A2-CF6CA2C214FF}" type="pres">
      <dgm:prSet presAssocID="{299C3BB3-3915-4064-82EA-DA2B649B929E}" presName="parTrans" presStyleLbl="sibTrans2D1" presStyleIdx="0" presStyleCnt="3"/>
      <dgm:spPr/>
      <dgm:t>
        <a:bodyPr/>
        <a:lstStyle/>
        <a:p>
          <a:endParaRPr lang="fr-CA"/>
        </a:p>
      </dgm:t>
    </dgm:pt>
    <dgm:pt modelId="{388ECDE3-1A89-463B-A612-1818F562E336}" type="pres">
      <dgm:prSet presAssocID="{299C3BB3-3915-4064-82EA-DA2B649B929E}" presName="connectorText" presStyleLbl="sibTrans2D1" presStyleIdx="0" presStyleCnt="3"/>
      <dgm:spPr/>
      <dgm:t>
        <a:bodyPr/>
        <a:lstStyle/>
        <a:p>
          <a:endParaRPr lang="fr-CA"/>
        </a:p>
      </dgm:t>
    </dgm:pt>
    <dgm:pt modelId="{29D9CB16-1030-4BBC-A6B2-9CB26CDEEB26}" type="pres">
      <dgm:prSet presAssocID="{470CEA85-175D-4C72-94B1-1FDD4F2E86E7}" presName="node" presStyleLbl="node1" presStyleIdx="0" presStyleCnt="3" custScaleX="216390">
        <dgm:presLayoutVars>
          <dgm:bulletEnabled val="1"/>
        </dgm:presLayoutVars>
      </dgm:prSet>
      <dgm:spPr/>
      <dgm:t>
        <a:bodyPr/>
        <a:lstStyle/>
        <a:p>
          <a:endParaRPr lang="fr-CA"/>
        </a:p>
      </dgm:t>
    </dgm:pt>
    <dgm:pt modelId="{EF9A6706-72BB-4BE3-AA5C-260F5214EE53}" type="pres">
      <dgm:prSet presAssocID="{9E7F5BB2-9CA4-44C6-A1B7-AF4D0C24DB1D}" presName="parTrans" presStyleLbl="sibTrans2D1" presStyleIdx="1" presStyleCnt="3"/>
      <dgm:spPr/>
      <dgm:t>
        <a:bodyPr/>
        <a:lstStyle/>
        <a:p>
          <a:endParaRPr lang="fr-CA"/>
        </a:p>
      </dgm:t>
    </dgm:pt>
    <dgm:pt modelId="{10855E60-8E78-4D45-868B-C9CD44F7DDD6}" type="pres">
      <dgm:prSet presAssocID="{9E7F5BB2-9CA4-44C6-A1B7-AF4D0C24DB1D}" presName="connectorText" presStyleLbl="sibTrans2D1" presStyleIdx="1" presStyleCnt="3"/>
      <dgm:spPr/>
      <dgm:t>
        <a:bodyPr/>
        <a:lstStyle/>
        <a:p>
          <a:endParaRPr lang="fr-CA"/>
        </a:p>
      </dgm:t>
    </dgm:pt>
    <dgm:pt modelId="{D4D4AE15-A8E8-4548-9DAE-E5ED33738650}" type="pres">
      <dgm:prSet presAssocID="{7A57FF5C-50F3-4057-9674-F5DF1DB1F0C2}" presName="node" presStyleLbl="node1" presStyleIdx="1" presStyleCnt="3" custScaleX="201652" custScaleY="118038" custRadScaleRad="138725" custRadScaleInc="-15470">
        <dgm:presLayoutVars>
          <dgm:bulletEnabled val="1"/>
        </dgm:presLayoutVars>
      </dgm:prSet>
      <dgm:spPr/>
      <dgm:t>
        <a:bodyPr/>
        <a:lstStyle/>
        <a:p>
          <a:endParaRPr lang="fr-CA"/>
        </a:p>
      </dgm:t>
    </dgm:pt>
    <dgm:pt modelId="{BEBAF99C-3C86-40C0-9AD5-1B35F541AB12}" type="pres">
      <dgm:prSet presAssocID="{041E7911-7870-49D3-B3EB-D227F95D0070}" presName="parTrans" presStyleLbl="sibTrans2D1" presStyleIdx="2" presStyleCnt="3"/>
      <dgm:spPr/>
      <dgm:t>
        <a:bodyPr/>
        <a:lstStyle/>
        <a:p>
          <a:endParaRPr lang="fr-CA"/>
        </a:p>
      </dgm:t>
    </dgm:pt>
    <dgm:pt modelId="{2443E454-BBD8-4908-A9A3-391246E2EA26}" type="pres">
      <dgm:prSet presAssocID="{041E7911-7870-49D3-B3EB-D227F95D0070}" presName="connectorText" presStyleLbl="sibTrans2D1" presStyleIdx="2" presStyleCnt="3"/>
      <dgm:spPr/>
      <dgm:t>
        <a:bodyPr/>
        <a:lstStyle/>
        <a:p>
          <a:endParaRPr lang="fr-CA"/>
        </a:p>
      </dgm:t>
    </dgm:pt>
    <dgm:pt modelId="{D15F501C-50CF-4A5B-8557-A7347FF77822}" type="pres">
      <dgm:prSet presAssocID="{4B50C6C3-3393-47FC-929E-8CEE58047FC9}" presName="node" presStyleLbl="node1" presStyleIdx="2" presStyleCnt="3" custScaleX="200299" custScaleY="132204" custRadScaleRad="135244" custRadScaleInc="13838">
        <dgm:presLayoutVars>
          <dgm:bulletEnabled val="1"/>
        </dgm:presLayoutVars>
      </dgm:prSet>
      <dgm:spPr/>
      <dgm:t>
        <a:bodyPr/>
        <a:lstStyle/>
        <a:p>
          <a:endParaRPr lang="fr-CA"/>
        </a:p>
      </dgm:t>
    </dgm:pt>
  </dgm:ptLst>
  <dgm:cxnLst>
    <dgm:cxn modelId="{3BD1B83A-CE03-4C95-983F-1E5C55F2305F}" srcId="{3BBCB746-CDD6-4AC8-86E8-864441BCF0A1}" destId="{30DDF0AD-E87D-4280-B5AF-8055D367F684}" srcOrd="0" destOrd="0" parTransId="{B271F37B-A6DF-4E31-A4B1-0E79297B758D}" sibTransId="{850E6B1F-D384-4454-9356-84FA98D8187C}"/>
    <dgm:cxn modelId="{66C3E693-425B-4671-8DE0-EE2479846A4A}" srcId="{30DDF0AD-E87D-4280-B5AF-8055D367F684}" destId="{4B50C6C3-3393-47FC-929E-8CEE58047FC9}" srcOrd="2" destOrd="0" parTransId="{041E7911-7870-49D3-B3EB-D227F95D0070}" sibTransId="{3FD12CCE-ECF5-4F14-8B14-062C37134A4B}"/>
    <dgm:cxn modelId="{09D9A036-4290-4899-99D5-8CA3F4E20AE9}" type="presOf" srcId="{30DDF0AD-E87D-4280-B5AF-8055D367F684}" destId="{5EA13769-7931-4069-8F49-FCC416E58AF8}" srcOrd="0" destOrd="0" presId="urn:microsoft.com/office/officeart/2005/8/layout/radial5"/>
    <dgm:cxn modelId="{18810E99-3C68-4042-8E5B-52B3FFE4C717}" type="presOf" srcId="{9E7F5BB2-9CA4-44C6-A1B7-AF4D0C24DB1D}" destId="{EF9A6706-72BB-4BE3-AA5C-260F5214EE53}" srcOrd="0" destOrd="0" presId="urn:microsoft.com/office/officeart/2005/8/layout/radial5"/>
    <dgm:cxn modelId="{19453E80-C911-481A-A822-EF832712F608}" type="presOf" srcId="{299C3BB3-3915-4064-82EA-DA2B649B929E}" destId="{388ECDE3-1A89-463B-A612-1818F562E336}" srcOrd="1" destOrd="0" presId="urn:microsoft.com/office/officeart/2005/8/layout/radial5"/>
    <dgm:cxn modelId="{8F682D24-A336-40D1-830A-864468D53627}" type="presOf" srcId="{3BBCB746-CDD6-4AC8-86E8-864441BCF0A1}" destId="{1C735A2A-C993-4E10-9FA0-FA2A298CEE1C}" srcOrd="0" destOrd="0" presId="urn:microsoft.com/office/officeart/2005/8/layout/radial5"/>
    <dgm:cxn modelId="{D8C63D09-ABD1-4C88-B89B-62756062AC51}" type="presOf" srcId="{041E7911-7870-49D3-B3EB-D227F95D0070}" destId="{BEBAF99C-3C86-40C0-9AD5-1B35F541AB12}" srcOrd="0" destOrd="0" presId="urn:microsoft.com/office/officeart/2005/8/layout/radial5"/>
    <dgm:cxn modelId="{F1E23798-EE96-4EBE-ADB2-6BC817F19EAD}" srcId="{30DDF0AD-E87D-4280-B5AF-8055D367F684}" destId="{470CEA85-175D-4C72-94B1-1FDD4F2E86E7}" srcOrd="0" destOrd="0" parTransId="{299C3BB3-3915-4064-82EA-DA2B649B929E}" sibTransId="{EDF96F3E-E50A-4AF4-9EF0-0E6EDEC4FC36}"/>
    <dgm:cxn modelId="{F2156A27-9FF2-44A6-8CF9-4D528C572034}" type="presOf" srcId="{4B50C6C3-3393-47FC-929E-8CEE58047FC9}" destId="{D15F501C-50CF-4A5B-8557-A7347FF77822}" srcOrd="0" destOrd="0" presId="urn:microsoft.com/office/officeart/2005/8/layout/radial5"/>
    <dgm:cxn modelId="{C2D81C5E-B86D-4D8B-9546-A12096060B9D}" type="presOf" srcId="{470CEA85-175D-4C72-94B1-1FDD4F2E86E7}" destId="{29D9CB16-1030-4BBC-A6B2-9CB26CDEEB26}" srcOrd="0" destOrd="0" presId="urn:microsoft.com/office/officeart/2005/8/layout/radial5"/>
    <dgm:cxn modelId="{25467E21-9AFA-4816-B767-1C91CB29938C}" srcId="{30DDF0AD-E87D-4280-B5AF-8055D367F684}" destId="{7A57FF5C-50F3-4057-9674-F5DF1DB1F0C2}" srcOrd="1" destOrd="0" parTransId="{9E7F5BB2-9CA4-44C6-A1B7-AF4D0C24DB1D}" sibTransId="{9A927C67-5DE7-4705-820F-F86EA0311604}"/>
    <dgm:cxn modelId="{D1E4574C-EB1E-42EF-BA0F-525B2780D884}" type="presOf" srcId="{299C3BB3-3915-4064-82EA-DA2B649B929E}" destId="{F6B54D52-A313-4D6E-83A2-CF6CA2C214FF}" srcOrd="0" destOrd="0" presId="urn:microsoft.com/office/officeart/2005/8/layout/radial5"/>
    <dgm:cxn modelId="{81DB34EA-1537-44AC-B0C9-F653934A8CF5}" type="presOf" srcId="{7A57FF5C-50F3-4057-9674-F5DF1DB1F0C2}" destId="{D4D4AE15-A8E8-4548-9DAE-E5ED33738650}" srcOrd="0" destOrd="0" presId="urn:microsoft.com/office/officeart/2005/8/layout/radial5"/>
    <dgm:cxn modelId="{0B33716C-9A86-4B9A-894D-6717BACC1AA5}" type="presOf" srcId="{9E7F5BB2-9CA4-44C6-A1B7-AF4D0C24DB1D}" destId="{10855E60-8E78-4D45-868B-C9CD44F7DDD6}" srcOrd="1" destOrd="0" presId="urn:microsoft.com/office/officeart/2005/8/layout/radial5"/>
    <dgm:cxn modelId="{E5903207-B77D-45AC-90CE-DB6A78F19F6C}" type="presOf" srcId="{041E7911-7870-49D3-B3EB-D227F95D0070}" destId="{2443E454-BBD8-4908-A9A3-391246E2EA26}" srcOrd="1" destOrd="0" presId="urn:microsoft.com/office/officeart/2005/8/layout/radial5"/>
    <dgm:cxn modelId="{122D361B-766D-4125-99A8-540A35DB1FC1}" type="presParOf" srcId="{1C735A2A-C993-4E10-9FA0-FA2A298CEE1C}" destId="{5EA13769-7931-4069-8F49-FCC416E58AF8}" srcOrd="0" destOrd="0" presId="urn:microsoft.com/office/officeart/2005/8/layout/radial5"/>
    <dgm:cxn modelId="{1387B963-909A-4DB3-B090-6626D34F9B08}" type="presParOf" srcId="{1C735A2A-C993-4E10-9FA0-FA2A298CEE1C}" destId="{F6B54D52-A313-4D6E-83A2-CF6CA2C214FF}" srcOrd="1" destOrd="0" presId="urn:microsoft.com/office/officeart/2005/8/layout/radial5"/>
    <dgm:cxn modelId="{6D06F10F-1622-4221-AAF7-3A1D83FD6E9D}" type="presParOf" srcId="{F6B54D52-A313-4D6E-83A2-CF6CA2C214FF}" destId="{388ECDE3-1A89-463B-A612-1818F562E336}" srcOrd="0" destOrd="0" presId="urn:microsoft.com/office/officeart/2005/8/layout/radial5"/>
    <dgm:cxn modelId="{B07B244D-0890-49D3-8D4A-69C0353701E1}" type="presParOf" srcId="{1C735A2A-C993-4E10-9FA0-FA2A298CEE1C}" destId="{29D9CB16-1030-4BBC-A6B2-9CB26CDEEB26}" srcOrd="2" destOrd="0" presId="urn:microsoft.com/office/officeart/2005/8/layout/radial5"/>
    <dgm:cxn modelId="{4091FD08-2F26-425F-8EF5-11B4F13D6AE6}" type="presParOf" srcId="{1C735A2A-C993-4E10-9FA0-FA2A298CEE1C}" destId="{EF9A6706-72BB-4BE3-AA5C-260F5214EE53}" srcOrd="3" destOrd="0" presId="urn:microsoft.com/office/officeart/2005/8/layout/radial5"/>
    <dgm:cxn modelId="{408EC81D-4144-4EA3-AF2B-7B4F2EEEE83F}" type="presParOf" srcId="{EF9A6706-72BB-4BE3-AA5C-260F5214EE53}" destId="{10855E60-8E78-4D45-868B-C9CD44F7DDD6}" srcOrd="0" destOrd="0" presId="urn:microsoft.com/office/officeart/2005/8/layout/radial5"/>
    <dgm:cxn modelId="{C6E234EF-D702-4060-BCB7-DD0FF85C95DC}" type="presParOf" srcId="{1C735A2A-C993-4E10-9FA0-FA2A298CEE1C}" destId="{D4D4AE15-A8E8-4548-9DAE-E5ED33738650}" srcOrd="4" destOrd="0" presId="urn:microsoft.com/office/officeart/2005/8/layout/radial5"/>
    <dgm:cxn modelId="{9A59C38C-42A3-452F-A084-0A08C2F13436}" type="presParOf" srcId="{1C735A2A-C993-4E10-9FA0-FA2A298CEE1C}" destId="{BEBAF99C-3C86-40C0-9AD5-1B35F541AB12}" srcOrd="5" destOrd="0" presId="urn:microsoft.com/office/officeart/2005/8/layout/radial5"/>
    <dgm:cxn modelId="{C8F411ED-5518-425C-A37D-4BBF05BC8449}" type="presParOf" srcId="{BEBAF99C-3C86-40C0-9AD5-1B35F541AB12}" destId="{2443E454-BBD8-4908-A9A3-391246E2EA26}" srcOrd="0" destOrd="0" presId="urn:microsoft.com/office/officeart/2005/8/layout/radial5"/>
    <dgm:cxn modelId="{9C62A994-19F9-408A-A79D-C0E93E73378C}" type="presParOf" srcId="{1C735A2A-C993-4E10-9FA0-FA2A298CEE1C}" destId="{D15F501C-50CF-4A5B-8557-A7347FF77822}" srcOrd="6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3BBCB746-CDD6-4AC8-86E8-864441BCF0A1}" type="doc">
      <dgm:prSet loTypeId="urn:microsoft.com/office/officeart/2005/8/layout/radial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CA"/>
        </a:p>
      </dgm:t>
    </dgm:pt>
    <dgm:pt modelId="{30DDF0AD-E87D-4280-B5AF-8055D367F684}">
      <dgm:prSet phldrT="[Texte]" custT="1"/>
      <dgm:spPr>
        <a:solidFill>
          <a:schemeClr val="accent3"/>
        </a:solidFill>
      </dgm:spPr>
      <dgm:t>
        <a:bodyPr/>
        <a:lstStyle/>
        <a:p>
          <a:r>
            <a:rPr lang="fr-CA" sz="2800" b="1" i="1" u="sng" dirty="0" smtClean="0">
              <a:solidFill>
                <a:schemeClr val="tx1"/>
              </a:solidFill>
            </a:rPr>
            <a:t>Stratégie </a:t>
          </a:r>
          <a:endParaRPr lang="fr-CA" sz="2800" b="1" i="1" u="sng" dirty="0">
            <a:solidFill>
              <a:schemeClr val="tx1"/>
            </a:solidFill>
          </a:endParaRPr>
        </a:p>
      </dgm:t>
    </dgm:pt>
    <dgm:pt modelId="{B271F37B-A6DF-4E31-A4B1-0E79297B758D}" type="parTrans" cxnId="{3BD1B83A-CE03-4C95-983F-1E5C55F2305F}">
      <dgm:prSet/>
      <dgm:spPr/>
      <dgm:t>
        <a:bodyPr/>
        <a:lstStyle/>
        <a:p>
          <a:endParaRPr lang="fr-CA"/>
        </a:p>
      </dgm:t>
    </dgm:pt>
    <dgm:pt modelId="{850E6B1F-D384-4454-9356-84FA98D8187C}" type="sibTrans" cxnId="{3BD1B83A-CE03-4C95-983F-1E5C55F2305F}">
      <dgm:prSet/>
      <dgm:spPr/>
      <dgm:t>
        <a:bodyPr/>
        <a:lstStyle/>
        <a:p>
          <a:endParaRPr lang="fr-CA"/>
        </a:p>
      </dgm:t>
    </dgm:pt>
    <dgm:pt modelId="{470CEA85-175D-4C72-94B1-1FDD4F2E86E7}">
      <dgm:prSet phldrT="[Texte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fr-CA" sz="1400" b="1" i="1" u="sng" dirty="0" smtClean="0">
              <a:solidFill>
                <a:schemeClr val="tx1"/>
              </a:solidFill>
            </a:rPr>
            <a:t>Technologie</a:t>
          </a:r>
          <a:r>
            <a:rPr lang="fr-CA" sz="1400" b="1" i="1" u="sng" baseline="0" dirty="0" smtClean="0">
              <a:solidFill>
                <a:schemeClr val="tx1"/>
              </a:solidFill>
            </a:rPr>
            <a:t> et environnement concurrentiel</a:t>
          </a:r>
        </a:p>
        <a:p>
          <a:r>
            <a:rPr lang="fr-CA" sz="1400" b="1" baseline="0" dirty="0" smtClean="0">
              <a:solidFill>
                <a:schemeClr val="tx1"/>
              </a:solidFill>
            </a:rPr>
            <a:t>Forces de la concurrence</a:t>
          </a:r>
        </a:p>
        <a:p>
          <a:r>
            <a:rPr lang="fr-CA" sz="1400" b="1" baseline="0" dirty="0" smtClean="0">
              <a:solidFill>
                <a:schemeClr val="tx1"/>
              </a:solidFill>
            </a:rPr>
            <a:t>Diffusion </a:t>
          </a:r>
          <a:endParaRPr lang="fr-CA" sz="1400" b="1" dirty="0">
            <a:solidFill>
              <a:schemeClr val="tx1"/>
            </a:solidFill>
          </a:endParaRPr>
        </a:p>
      </dgm:t>
    </dgm:pt>
    <dgm:pt modelId="{299C3BB3-3915-4064-82EA-DA2B649B929E}" type="parTrans" cxnId="{F1E23798-EE96-4EBE-ADB2-6BC817F19EAD}">
      <dgm:prSet/>
      <dgm:spPr>
        <a:solidFill>
          <a:schemeClr val="accent3">
            <a:lumMod val="50000"/>
          </a:schemeClr>
        </a:solidFill>
      </dgm:spPr>
      <dgm:t>
        <a:bodyPr/>
        <a:lstStyle/>
        <a:p>
          <a:endParaRPr lang="fr-CA"/>
        </a:p>
      </dgm:t>
    </dgm:pt>
    <dgm:pt modelId="{EDF96F3E-E50A-4AF4-9EF0-0E6EDEC4FC36}" type="sibTrans" cxnId="{F1E23798-EE96-4EBE-ADB2-6BC817F19EAD}">
      <dgm:prSet/>
      <dgm:spPr/>
      <dgm:t>
        <a:bodyPr/>
        <a:lstStyle/>
        <a:p>
          <a:endParaRPr lang="fr-CA"/>
        </a:p>
      </dgm:t>
    </dgm:pt>
    <dgm:pt modelId="{7A57FF5C-50F3-4057-9674-F5DF1DB1F0C2}">
      <dgm:prSet phldrT="[Texte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fr-CA" sz="1400" b="1" i="1" u="sng" dirty="0" smtClean="0">
              <a:solidFill>
                <a:schemeClr val="tx1"/>
              </a:solidFill>
            </a:rPr>
            <a:t>Technologie</a:t>
          </a:r>
          <a:r>
            <a:rPr lang="fr-CA" sz="1400" b="1" i="1" u="sng" baseline="0" dirty="0" smtClean="0">
              <a:solidFill>
                <a:schemeClr val="tx1"/>
              </a:solidFill>
            </a:rPr>
            <a:t> et organisation </a:t>
          </a:r>
        </a:p>
        <a:p>
          <a:r>
            <a:rPr lang="fr-CA" sz="1400" b="1" baseline="0" dirty="0" smtClean="0">
              <a:solidFill>
                <a:schemeClr val="tx1"/>
              </a:solidFill>
            </a:rPr>
            <a:t>Localisation et financement</a:t>
          </a:r>
        </a:p>
        <a:p>
          <a:r>
            <a:rPr lang="fr-CA" sz="1400" b="1" baseline="0" dirty="0" smtClean="0">
              <a:solidFill>
                <a:schemeClr val="tx1"/>
              </a:solidFill>
            </a:rPr>
            <a:t>Global ou local</a:t>
          </a:r>
        </a:p>
        <a:p>
          <a:r>
            <a:rPr lang="fr-CA" sz="1400" b="1" dirty="0" smtClean="0">
              <a:solidFill>
                <a:schemeClr val="tx1"/>
              </a:solidFill>
            </a:rPr>
            <a:t>Processus facilitateurs </a:t>
          </a:r>
          <a:endParaRPr lang="fr-CA" sz="1400" b="1" dirty="0">
            <a:solidFill>
              <a:schemeClr val="tx1"/>
            </a:solidFill>
          </a:endParaRPr>
        </a:p>
      </dgm:t>
    </dgm:pt>
    <dgm:pt modelId="{9E7F5BB2-9CA4-44C6-A1B7-AF4D0C24DB1D}" type="parTrans" cxnId="{25467E21-9AFA-4816-B767-1C91CB29938C}">
      <dgm:prSet/>
      <dgm:spPr>
        <a:solidFill>
          <a:schemeClr val="accent3">
            <a:lumMod val="50000"/>
          </a:schemeClr>
        </a:solidFill>
      </dgm:spPr>
      <dgm:t>
        <a:bodyPr/>
        <a:lstStyle/>
        <a:p>
          <a:endParaRPr lang="fr-CA"/>
        </a:p>
      </dgm:t>
    </dgm:pt>
    <dgm:pt modelId="{9A927C67-5DE7-4705-820F-F86EA0311604}" type="sibTrans" cxnId="{25467E21-9AFA-4816-B767-1C91CB29938C}">
      <dgm:prSet/>
      <dgm:spPr/>
      <dgm:t>
        <a:bodyPr/>
        <a:lstStyle/>
        <a:p>
          <a:endParaRPr lang="fr-CA"/>
        </a:p>
      </dgm:t>
    </dgm:pt>
    <dgm:pt modelId="{4B50C6C3-3393-47FC-929E-8CEE58047FC9}">
      <dgm:prSet phldrT="[Texte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fr-CA" sz="1400" b="1" i="1" u="sng" dirty="0" smtClean="0">
              <a:solidFill>
                <a:schemeClr val="tx1"/>
              </a:solidFill>
            </a:rPr>
            <a:t>Technologie</a:t>
          </a:r>
          <a:r>
            <a:rPr lang="fr-CA" sz="1400" b="1" i="1" u="sng" baseline="0" dirty="0" smtClean="0">
              <a:solidFill>
                <a:schemeClr val="tx1"/>
              </a:solidFill>
            </a:rPr>
            <a:t> et capacité stratégique </a:t>
          </a:r>
        </a:p>
        <a:p>
          <a:r>
            <a:rPr lang="fr-CA" sz="1400" b="1" baseline="0" dirty="0" smtClean="0">
              <a:solidFill>
                <a:schemeClr val="tx1"/>
              </a:solidFill>
            </a:rPr>
            <a:t>Compétences fondamentales</a:t>
          </a:r>
        </a:p>
        <a:p>
          <a:r>
            <a:rPr lang="fr-CA" sz="1400" b="1" baseline="0" dirty="0" smtClean="0">
              <a:solidFill>
                <a:schemeClr val="tx1"/>
              </a:solidFill>
            </a:rPr>
            <a:t>Développement / acquisition de technologies</a:t>
          </a:r>
          <a:endParaRPr lang="fr-CA" sz="1400" b="1" dirty="0">
            <a:solidFill>
              <a:schemeClr val="tx1"/>
            </a:solidFill>
          </a:endParaRPr>
        </a:p>
      </dgm:t>
    </dgm:pt>
    <dgm:pt modelId="{041E7911-7870-49D3-B3EB-D227F95D0070}" type="parTrans" cxnId="{66C3E693-425B-4671-8DE0-EE2479846A4A}">
      <dgm:prSet/>
      <dgm:spPr>
        <a:solidFill>
          <a:schemeClr val="accent3">
            <a:lumMod val="50000"/>
          </a:schemeClr>
        </a:solidFill>
      </dgm:spPr>
      <dgm:t>
        <a:bodyPr/>
        <a:lstStyle/>
        <a:p>
          <a:endParaRPr lang="fr-CA"/>
        </a:p>
      </dgm:t>
    </dgm:pt>
    <dgm:pt modelId="{3FD12CCE-ECF5-4F14-8B14-062C37134A4B}" type="sibTrans" cxnId="{66C3E693-425B-4671-8DE0-EE2479846A4A}">
      <dgm:prSet/>
      <dgm:spPr/>
      <dgm:t>
        <a:bodyPr/>
        <a:lstStyle/>
        <a:p>
          <a:endParaRPr lang="fr-CA"/>
        </a:p>
      </dgm:t>
    </dgm:pt>
    <dgm:pt modelId="{1C735A2A-C993-4E10-9FA0-FA2A298CEE1C}" type="pres">
      <dgm:prSet presAssocID="{3BBCB746-CDD6-4AC8-86E8-864441BCF0A1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fr-CA"/>
        </a:p>
      </dgm:t>
    </dgm:pt>
    <dgm:pt modelId="{5EA13769-7931-4069-8F49-FCC416E58AF8}" type="pres">
      <dgm:prSet presAssocID="{30DDF0AD-E87D-4280-B5AF-8055D367F684}" presName="centerShape" presStyleLbl="node0" presStyleIdx="0" presStyleCnt="1" custScaleX="138901" custLinFactNeighborY="-637"/>
      <dgm:spPr/>
      <dgm:t>
        <a:bodyPr/>
        <a:lstStyle/>
        <a:p>
          <a:endParaRPr lang="fr-CA"/>
        </a:p>
      </dgm:t>
    </dgm:pt>
    <dgm:pt modelId="{F6B54D52-A313-4D6E-83A2-CF6CA2C214FF}" type="pres">
      <dgm:prSet presAssocID="{299C3BB3-3915-4064-82EA-DA2B649B929E}" presName="parTrans" presStyleLbl="sibTrans2D1" presStyleIdx="0" presStyleCnt="3"/>
      <dgm:spPr/>
      <dgm:t>
        <a:bodyPr/>
        <a:lstStyle/>
        <a:p>
          <a:endParaRPr lang="fr-CA"/>
        </a:p>
      </dgm:t>
    </dgm:pt>
    <dgm:pt modelId="{388ECDE3-1A89-463B-A612-1818F562E336}" type="pres">
      <dgm:prSet presAssocID="{299C3BB3-3915-4064-82EA-DA2B649B929E}" presName="connectorText" presStyleLbl="sibTrans2D1" presStyleIdx="0" presStyleCnt="3"/>
      <dgm:spPr/>
      <dgm:t>
        <a:bodyPr/>
        <a:lstStyle/>
        <a:p>
          <a:endParaRPr lang="fr-CA"/>
        </a:p>
      </dgm:t>
    </dgm:pt>
    <dgm:pt modelId="{29D9CB16-1030-4BBC-A6B2-9CB26CDEEB26}" type="pres">
      <dgm:prSet presAssocID="{470CEA85-175D-4C72-94B1-1FDD4F2E86E7}" presName="node" presStyleLbl="node1" presStyleIdx="0" presStyleCnt="3" custScaleX="216390" custRadScaleRad="96462" custRadScaleInc="-50">
        <dgm:presLayoutVars>
          <dgm:bulletEnabled val="1"/>
        </dgm:presLayoutVars>
      </dgm:prSet>
      <dgm:spPr/>
      <dgm:t>
        <a:bodyPr/>
        <a:lstStyle/>
        <a:p>
          <a:endParaRPr lang="fr-CA"/>
        </a:p>
      </dgm:t>
    </dgm:pt>
    <dgm:pt modelId="{EF9A6706-72BB-4BE3-AA5C-260F5214EE53}" type="pres">
      <dgm:prSet presAssocID="{9E7F5BB2-9CA4-44C6-A1B7-AF4D0C24DB1D}" presName="parTrans" presStyleLbl="sibTrans2D1" presStyleIdx="1" presStyleCnt="3"/>
      <dgm:spPr/>
      <dgm:t>
        <a:bodyPr/>
        <a:lstStyle/>
        <a:p>
          <a:endParaRPr lang="fr-CA"/>
        </a:p>
      </dgm:t>
    </dgm:pt>
    <dgm:pt modelId="{10855E60-8E78-4D45-868B-C9CD44F7DDD6}" type="pres">
      <dgm:prSet presAssocID="{9E7F5BB2-9CA4-44C6-A1B7-AF4D0C24DB1D}" presName="connectorText" presStyleLbl="sibTrans2D1" presStyleIdx="1" presStyleCnt="3"/>
      <dgm:spPr/>
      <dgm:t>
        <a:bodyPr/>
        <a:lstStyle/>
        <a:p>
          <a:endParaRPr lang="fr-CA"/>
        </a:p>
      </dgm:t>
    </dgm:pt>
    <dgm:pt modelId="{D4D4AE15-A8E8-4548-9DAE-E5ED33738650}" type="pres">
      <dgm:prSet presAssocID="{7A57FF5C-50F3-4057-9674-F5DF1DB1F0C2}" presName="node" presStyleLbl="node1" presStyleIdx="1" presStyleCnt="3" custScaleX="201652" custScaleY="118038" custRadScaleRad="138725" custRadScaleInc="-15470">
        <dgm:presLayoutVars>
          <dgm:bulletEnabled val="1"/>
        </dgm:presLayoutVars>
      </dgm:prSet>
      <dgm:spPr/>
      <dgm:t>
        <a:bodyPr/>
        <a:lstStyle/>
        <a:p>
          <a:endParaRPr lang="fr-CA"/>
        </a:p>
      </dgm:t>
    </dgm:pt>
    <dgm:pt modelId="{BEBAF99C-3C86-40C0-9AD5-1B35F541AB12}" type="pres">
      <dgm:prSet presAssocID="{041E7911-7870-49D3-B3EB-D227F95D0070}" presName="parTrans" presStyleLbl="sibTrans2D1" presStyleIdx="2" presStyleCnt="3" custScaleX="149241"/>
      <dgm:spPr/>
      <dgm:t>
        <a:bodyPr/>
        <a:lstStyle/>
        <a:p>
          <a:endParaRPr lang="fr-CA"/>
        </a:p>
      </dgm:t>
    </dgm:pt>
    <dgm:pt modelId="{2443E454-BBD8-4908-A9A3-391246E2EA26}" type="pres">
      <dgm:prSet presAssocID="{041E7911-7870-49D3-B3EB-D227F95D0070}" presName="connectorText" presStyleLbl="sibTrans2D1" presStyleIdx="2" presStyleCnt="3"/>
      <dgm:spPr/>
      <dgm:t>
        <a:bodyPr/>
        <a:lstStyle/>
        <a:p>
          <a:endParaRPr lang="fr-CA"/>
        </a:p>
      </dgm:t>
    </dgm:pt>
    <dgm:pt modelId="{D15F501C-50CF-4A5B-8557-A7347FF77822}" type="pres">
      <dgm:prSet presAssocID="{4B50C6C3-3393-47FC-929E-8CEE58047FC9}" presName="node" presStyleLbl="node1" presStyleIdx="2" presStyleCnt="3" custScaleX="200299" custScaleY="132204" custRadScaleRad="128719" custRadScaleInc="11904">
        <dgm:presLayoutVars>
          <dgm:bulletEnabled val="1"/>
        </dgm:presLayoutVars>
      </dgm:prSet>
      <dgm:spPr/>
      <dgm:t>
        <a:bodyPr/>
        <a:lstStyle/>
        <a:p>
          <a:endParaRPr lang="fr-CA"/>
        </a:p>
      </dgm:t>
    </dgm:pt>
  </dgm:ptLst>
  <dgm:cxnLst>
    <dgm:cxn modelId="{770CA7E3-B898-492C-A13C-0E10F120EC89}" type="presOf" srcId="{9E7F5BB2-9CA4-44C6-A1B7-AF4D0C24DB1D}" destId="{EF9A6706-72BB-4BE3-AA5C-260F5214EE53}" srcOrd="0" destOrd="0" presId="urn:microsoft.com/office/officeart/2005/8/layout/radial5"/>
    <dgm:cxn modelId="{C188392B-9463-4E57-8EA6-557FB9E7D969}" type="presOf" srcId="{041E7911-7870-49D3-B3EB-D227F95D0070}" destId="{BEBAF99C-3C86-40C0-9AD5-1B35F541AB12}" srcOrd="0" destOrd="0" presId="urn:microsoft.com/office/officeart/2005/8/layout/radial5"/>
    <dgm:cxn modelId="{F1E23798-EE96-4EBE-ADB2-6BC817F19EAD}" srcId="{30DDF0AD-E87D-4280-B5AF-8055D367F684}" destId="{470CEA85-175D-4C72-94B1-1FDD4F2E86E7}" srcOrd="0" destOrd="0" parTransId="{299C3BB3-3915-4064-82EA-DA2B649B929E}" sibTransId="{EDF96F3E-E50A-4AF4-9EF0-0E6EDEC4FC36}"/>
    <dgm:cxn modelId="{66C3E693-425B-4671-8DE0-EE2479846A4A}" srcId="{30DDF0AD-E87D-4280-B5AF-8055D367F684}" destId="{4B50C6C3-3393-47FC-929E-8CEE58047FC9}" srcOrd="2" destOrd="0" parTransId="{041E7911-7870-49D3-B3EB-D227F95D0070}" sibTransId="{3FD12CCE-ECF5-4F14-8B14-062C37134A4B}"/>
    <dgm:cxn modelId="{3BD1B83A-CE03-4C95-983F-1E5C55F2305F}" srcId="{3BBCB746-CDD6-4AC8-86E8-864441BCF0A1}" destId="{30DDF0AD-E87D-4280-B5AF-8055D367F684}" srcOrd="0" destOrd="0" parTransId="{B271F37B-A6DF-4E31-A4B1-0E79297B758D}" sibTransId="{850E6B1F-D384-4454-9356-84FA98D8187C}"/>
    <dgm:cxn modelId="{C17E5219-D774-4082-AA9A-7B2CC0C68913}" type="presOf" srcId="{9E7F5BB2-9CA4-44C6-A1B7-AF4D0C24DB1D}" destId="{10855E60-8E78-4D45-868B-C9CD44F7DDD6}" srcOrd="1" destOrd="0" presId="urn:microsoft.com/office/officeart/2005/8/layout/radial5"/>
    <dgm:cxn modelId="{D8C8E098-6B5E-4672-9022-AAA7C9F22103}" type="presOf" srcId="{299C3BB3-3915-4064-82EA-DA2B649B929E}" destId="{F6B54D52-A313-4D6E-83A2-CF6CA2C214FF}" srcOrd="0" destOrd="0" presId="urn:microsoft.com/office/officeart/2005/8/layout/radial5"/>
    <dgm:cxn modelId="{25467E21-9AFA-4816-B767-1C91CB29938C}" srcId="{30DDF0AD-E87D-4280-B5AF-8055D367F684}" destId="{7A57FF5C-50F3-4057-9674-F5DF1DB1F0C2}" srcOrd="1" destOrd="0" parTransId="{9E7F5BB2-9CA4-44C6-A1B7-AF4D0C24DB1D}" sibTransId="{9A927C67-5DE7-4705-820F-F86EA0311604}"/>
    <dgm:cxn modelId="{1B505EC2-C82F-4504-95DF-1828F7E1BDA3}" type="presOf" srcId="{299C3BB3-3915-4064-82EA-DA2B649B929E}" destId="{388ECDE3-1A89-463B-A612-1818F562E336}" srcOrd="1" destOrd="0" presId="urn:microsoft.com/office/officeart/2005/8/layout/radial5"/>
    <dgm:cxn modelId="{FA99DE7F-6C8A-4C76-A817-8F6F5E2923E9}" type="presOf" srcId="{4B50C6C3-3393-47FC-929E-8CEE58047FC9}" destId="{D15F501C-50CF-4A5B-8557-A7347FF77822}" srcOrd="0" destOrd="0" presId="urn:microsoft.com/office/officeart/2005/8/layout/radial5"/>
    <dgm:cxn modelId="{518807F5-DCDD-4F1A-95D6-CB73FE5628A1}" type="presOf" srcId="{30DDF0AD-E87D-4280-B5AF-8055D367F684}" destId="{5EA13769-7931-4069-8F49-FCC416E58AF8}" srcOrd="0" destOrd="0" presId="urn:microsoft.com/office/officeart/2005/8/layout/radial5"/>
    <dgm:cxn modelId="{3011327B-B011-4E31-80F1-06921B7AFB7B}" type="presOf" srcId="{470CEA85-175D-4C72-94B1-1FDD4F2E86E7}" destId="{29D9CB16-1030-4BBC-A6B2-9CB26CDEEB26}" srcOrd="0" destOrd="0" presId="urn:microsoft.com/office/officeart/2005/8/layout/radial5"/>
    <dgm:cxn modelId="{CDFBE715-0D13-42CC-B122-E6FBDF9B4BB6}" type="presOf" srcId="{3BBCB746-CDD6-4AC8-86E8-864441BCF0A1}" destId="{1C735A2A-C993-4E10-9FA0-FA2A298CEE1C}" srcOrd="0" destOrd="0" presId="urn:microsoft.com/office/officeart/2005/8/layout/radial5"/>
    <dgm:cxn modelId="{EDF87D64-D03E-4547-8629-B7EEDD7199E5}" type="presOf" srcId="{7A57FF5C-50F3-4057-9674-F5DF1DB1F0C2}" destId="{D4D4AE15-A8E8-4548-9DAE-E5ED33738650}" srcOrd="0" destOrd="0" presId="urn:microsoft.com/office/officeart/2005/8/layout/radial5"/>
    <dgm:cxn modelId="{8A680062-F064-427B-8F14-35AD6AED700B}" type="presOf" srcId="{041E7911-7870-49D3-B3EB-D227F95D0070}" destId="{2443E454-BBD8-4908-A9A3-391246E2EA26}" srcOrd="1" destOrd="0" presId="urn:microsoft.com/office/officeart/2005/8/layout/radial5"/>
    <dgm:cxn modelId="{7B2AE1A0-D558-40D2-AA18-2277B0231621}" type="presParOf" srcId="{1C735A2A-C993-4E10-9FA0-FA2A298CEE1C}" destId="{5EA13769-7931-4069-8F49-FCC416E58AF8}" srcOrd="0" destOrd="0" presId="urn:microsoft.com/office/officeart/2005/8/layout/radial5"/>
    <dgm:cxn modelId="{2D8988FF-6D7C-4FBA-9DDB-64F44A813C80}" type="presParOf" srcId="{1C735A2A-C993-4E10-9FA0-FA2A298CEE1C}" destId="{F6B54D52-A313-4D6E-83A2-CF6CA2C214FF}" srcOrd="1" destOrd="0" presId="urn:microsoft.com/office/officeart/2005/8/layout/radial5"/>
    <dgm:cxn modelId="{53C81C24-552E-40BE-BDC5-DAB2A9E1485A}" type="presParOf" srcId="{F6B54D52-A313-4D6E-83A2-CF6CA2C214FF}" destId="{388ECDE3-1A89-463B-A612-1818F562E336}" srcOrd="0" destOrd="0" presId="urn:microsoft.com/office/officeart/2005/8/layout/radial5"/>
    <dgm:cxn modelId="{7796F548-B8FF-460F-840F-CE719BC1B5C2}" type="presParOf" srcId="{1C735A2A-C993-4E10-9FA0-FA2A298CEE1C}" destId="{29D9CB16-1030-4BBC-A6B2-9CB26CDEEB26}" srcOrd="2" destOrd="0" presId="urn:microsoft.com/office/officeart/2005/8/layout/radial5"/>
    <dgm:cxn modelId="{22FC6C24-DF09-4CFE-B249-02D31D9051DD}" type="presParOf" srcId="{1C735A2A-C993-4E10-9FA0-FA2A298CEE1C}" destId="{EF9A6706-72BB-4BE3-AA5C-260F5214EE53}" srcOrd="3" destOrd="0" presId="urn:microsoft.com/office/officeart/2005/8/layout/radial5"/>
    <dgm:cxn modelId="{D18BF619-9270-49C0-B742-2CD6147DE8F7}" type="presParOf" srcId="{EF9A6706-72BB-4BE3-AA5C-260F5214EE53}" destId="{10855E60-8E78-4D45-868B-C9CD44F7DDD6}" srcOrd="0" destOrd="0" presId="urn:microsoft.com/office/officeart/2005/8/layout/radial5"/>
    <dgm:cxn modelId="{AFECC7E3-AD4C-4553-83B2-90DEABC005A7}" type="presParOf" srcId="{1C735A2A-C993-4E10-9FA0-FA2A298CEE1C}" destId="{D4D4AE15-A8E8-4548-9DAE-E5ED33738650}" srcOrd="4" destOrd="0" presId="urn:microsoft.com/office/officeart/2005/8/layout/radial5"/>
    <dgm:cxn modelId="{F79935AA-F0A0-4FEA-90DB-08138DF91503}" type="presParOf" srcId="{1C735A2A-C993-4E10-9FA0-FA2A298CEE1C}" destId="{BEBAF99C-3C86-40C0-9AD5-1B35F541AB12}" srcOrd="5" destOrd="0" presId="urn:microsoft.com/office/officeart/2005/8/layout/radial5"/>
    <dgm:cxn modelId="{13AE65D0-8717-42F0-8F13-9BAD8C7AA92C}" type="presParOf" srcId="{BEBAF99C-3C86-40C0-9AD5-1B35F541AB12}" destId="{2443E454-BBD8-4908-A9A3-391246E2EA26}" srcOrd="0" destOrd="0" presId="urn:microsoft.com/office/officeart/2005/8/layout/radial5"/>
    <dgm:cxn modelId="{A8A59E1F-1C6E-49A3-8AC8-BC0A88413AA4}" type="presParOf" srcId="{1C735A2A-C993-4E10-9FA0-FA2A298CEE1C}" destId="{D15F501C-50CF-4A5B-8557-A7347FF77822}" srcOrd="6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AA682C27-6779-4332-9B6D-51D96B3FF891}" type="doc">
      <dgm:prSet loTypeId="urn:microsoft.com/office/officeart/2005/8/layout/matrix2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CA"/>
        </a:p>
      </dgm:t>
    </dgm:pt>
    <dgm:pt modelId="{5F0301F3-39C3-4340-B611-73A36FF5D54A}">
      <dgm:prSet phldrT="[Texte]"/>
      <dgm:spPr>
        <a:solidFill>
          <a:schemeClr val="accent2"/>
        </a:solidFill>
      </dgm:spPr>
      <dgm:t>
        <a:bodyPr/>
        <a:lstStyle/>
        <a:p>
          <a:r>
            <a:rPr lang="fr-CA" b="1" i="1" u="sng" dirty="0" smtClean="0"/>
            <a:t>Technologique</a:t>
          </a:r>
        </a:p>
        <a:p>
          <a:r>
            <a:rPr lang="fr-CA" dirty="0" smtClean="0"/>
            <a:t>Nouvelles solutions à des problèmes existants </a:t>
          </a:r>
          <a:endParaRPr lang="fr-CA" dirty="0"/>
        </a:p>
      </dgm:t>
    </dgm:pt>
    <dgm:pt modelId="{E4B5178A-921A-4407-AFB6-F161D3BDF07E}" type="parTrans" cxnId="{18C0ABF9-BF59-48FC-9D41-0B275925D524}">
      <dgm:prSet/>
      <dgm:spPr/>
      <dgm:t>
        <a:bodyPr/>
        <a:lstStyle/>
        <a:p>
          <a:endParaRPr lang="fr-CA"/>
        </a:p>
      </dgm:t>
    </dgm:pt>
    <dgm:pt modelId="{2C25955B-2073-4B80-B690-2F888387941C}" type="sibTrans" cxnId="{18C0ABF9-BF59-48FC-9D41-0B275925D524}">
      <dgm:prSet/>
      <dgm:spPr/>
      <dgm:t>
        <a:bodyPr/>
        <a:lstStyle/>
        <a:p>
          <a:endParaRPr lang="fr-CA"/>
        </a:p>
      </dgm:t>
    </dgm:pt>
    <dgm:pt modelId="{7B621B28-D6C7-4AB9-9934-722BBB31A7AA}">
      <dgm:prSet phldrT="[Texte]"/>
      <dgm:spPr>
        <a:solidFill>
          <a:schemeClr val="accent2"/>
        </a:solidFill>
      </dgm:spPr>
      <dgm:t>
        <a:bodyPr/>
        <a:lstStyle/>
        <a:p>
          <a:r>
            <a:rPr lang="fr-CA" b="1" i="1" u="sng" dirty="0" smtClean="0"/>
            <a:t>Complexe</a:t>
          </a:r>
        </a:p>
        <a:p>
          <a:r>
            <a:rPr lang="fr-CA" dirty="0" smtClean="0"/>
            <a:t>Évolution conjointe du marché et de la technologie </a:t>
          </a:r>
          <a:endParaRPr lang="fr-CA" dirty="0"/>
        </a:p>
      </dgm:t>
    </dgm:pt>
    <dgm:pt modelId="{C5659684-3FFE-45BC-9FFB-1EDBA08D53BC}" type="parTrans" cxnId="{7A8A3A59-D75F-4E32-B6A2-ADCCBE054E6F}">
      <dgm:prSet/>
      <dgm:spPr/>
      <dgm:t>
        <a:bodyPr/>
        <a:lstStyle/>
        <a:p>
          <a:endParaRPr lang="fr-CA"/>
        </a:p>
      </dgm:t>
    </dgm:pt>
    <dgm:pt modelId="{5D8C612F-2C41-49C8-94F3-9C737411FF48}" type="sibTrans" cxnId="{7A8A3A59-D75F-4E32-B6A2-ADCCBE054E6F}">
      <dgm:prSet/>
      <dgm:spPr/>
      <dgm:t>
        <a:bodyPr/>
        <a:lstStyle/>
        <a:p>
          <a:endParaRPr lang="fr-CA"/>
        </a:p>
      </dgm:t>
    </dgm:pt>
    <dgm:pt modelId="{97887AB7-8F03-47DA-A6A8-2946165B5585}">
      <dgm:prSet phldrT="[Texte]"/>
      <dgm:spPr>
        <a:solidFill>
          <a:schemeClr val="accent2"/>
        </a:solidFill>
      </dgm:spPr>
      <dgm:t>
        <a:bodyPr/>
        <a:lstStyle/>
        <a:p>
          <a:r>
            <a:rPr lang="fr-CA" b="1" i="1" u="sng" dirty="0" smtClean="0"/>
            <a:t>Différenciée</a:t>
          </a:r>
          <a:r>
            <a:rPr lang="fr-CA" dirty="0" smtClean="0"/>
            <a:t> </a:t>
          </a:r>
        </a:p>
        <a:p>
          <a:r>
            <a:rPr lang="fr-CA" dirty="0" smtClean="0"/>
            <a:t>Concurrence sur la qualité et les fonctionnalités </a:t>
          </a:r>
          <a:endParaRPr lang="fr-CA" dirty="0"/>
        </a:p>
      </dgm:t>
    </dgm:pt>
    <dgm:pt modelId="{4E8D0A3E-707A-42D6-BF3B-E80C2763F893}" type="parTrans" cxnId="{3E6F6077-9CB2-4007-B529-4836F30A6D3F}">
      <dgm:prSet/>
      <dgm:spPr/>
      <dgm:t>
        <a:bodyPr/>
        <a:lstStyle/>
        <a:p>
          <a:endParaRPr lang="fr-CA"/>
        </a:p>
      </dgm:t>
    </dgm:pt>
    <dgm:pt modelId="{3D329093-76E8-4549-AAD8-54866086BE12}" type="sibTrans" cxnId="{3E6F6077-9CB2-4007-B529-4836F30A6D3F}">
      <dgm:prSet/>
      <dgm:spPr/>
      <dgm:t>
        <a:bodyPr/>
        <a:lstStyle/>
        <a:p>
          <a:endParaRPr lang="fr-CA"/>
        </a:p>
      </dgm:t>
    </dgm:pt>
    <dgm:pt modelId="{4D16B937-6358-4826-95E5-F144FF06B63B}">
      <dgm:prSet phldrT="[Texte]"/>
      <dgm:spPr>
        <a:solidFill>
          <a:schemeClr val="accent2"/>
        </a:solidFill>
      </dgm:spPr>
      <dgm:t>
        <a:bodyPr/>
        <a:lstStyle/>
        <a:p>
          <a:r>
            <a:rPr lang="fr-CA" b="1" i="1" u="sng" dirty="0" smtClean="0"/>
            <a:t>Architecturale</a:t>
          </a:r>
        </a:p>
        <a:p>
          <a:r>
            <a:rPr lang="fr-CA" dirty="0" smtClean="0"/>
            <a:t>Nouvelles combinaisons de technologies existantes </a:t>
          </a:r>
          <a:endParaRPr lang="fr-CA" dirty="0"/>
        </a:p>
      </dgm:t>
    </dgm:pt>
    <dgm:pt modelId="{82D6D556-DD0D-4313-8C2F-72ED97C9A77A}" type="parTrans" cxnId="{FF69E6C9-4254-4C54-A083-220F92A6B097}">
      <dgm:prSet/>
      <dgm:spPr/>
      <dgm:t>
        <a:bodyPr/>
        <a:lstStyle/>
        <a:p>
          <a:endParaRPr lang="fr-CA"/>
        </a:p>
      </dgm:t>
    </dgm:pt>
    <dgm:pt modelId="{3E24F981-A79C-47D6-8E62-027019827397}" type="sibTrans" cxnId="{FF69E6C9-4254-4C54-A083-220F92A6B097}">
      <dgm:prSet/>
      <dgm:spPr/>
      <dgm:t>
        <a:bodyPr/>
        <a:lstStyle/>
        <a:p>
          <a:endParaRPr lang="fr-CA"/>
        </a:p>
      </dgm:t>
    </dgm:pt>
    <dgm:pt modelId="{EFF755AD-B192-40A6-A3A9-59DA8C095B6B}" type="pres">
      <dgm:prSet presAssocID="{AA682C27-6779-4332-9B6D-51D96B3FF891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fr-CA"/>
        </a:p>
      </dgm:t>
    </dgm:pt>
    <dgm:pt modelId="{A002CE42-45C4-4B25-86A7-01520744BC9B}" type="pres">
      <dgm:prSet presAssocID="{AA682C27-6779-4332-9B6D-51D96B3FF891}" presName="axisShape" presStyleLbl="bgShp" presStyleIdx="0" presStyleCnt="1"/>
      <dgm:spPr/>
    </dgm:pt>
    <dgm:pt modelId="{7402B434-F026-4DE1-ADBB-EE12657917F6}" type="pres">
      <dgm:prSet presAssocID="{AA682C27-6779-4332-9B6D-51D96B3FF891}" presName="rect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CA"/>
        </a:p>
      </dgm:t>
    </dgm:pt>
    <dgm:pt modelId="{2FACCD90-55EE-402E-A067-2538141AD8D6}" type="pres">
      <dgm:prSet presAssocID="{AA682C27-6779-4332-9B6D-51D96B3FF891}" presName="rect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CA"/>
        </a:p>
      </dgm:t>
    </dgm:pt>
    <dgm:pt modelId="{0AB83E63-7ACE-436B-A607-E4498D2A27C2}" type="pres">
      <dgm:prSet presAssocID="{AA682C27-6779-4332-9B6D-51D96B3FF891}" presName="rect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CA"/>
        </a:p>
      </dgm:t>
    </dgm:pt>
    <dgm:pt modelId="{6143528F-E977-42CC-BCFE-8D7D7765D030}" type="pres">
      <dgm:prSet presAssocID="{AA682C27-6779-4332-9B6D-51D96B3FF891}" presName="rect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CA"/>
        </a:p>
      </dgm:t>
    </dgm:pt>
  </dgm:ptLst>
  <dgm:cxnLst>
    <dgm:cxn modelId="{BF2E24EA-5069-4A0E-92F6-6D4E9F34F1A0}" type="presOf" srcId="{97887AB7-8F03-47DA-A6A8-2946165B5585}" destId="{0AB83E63-7ACE-436B-A607-E4498D2A27C2}" srcOrd="0" destOrd="0" presId="urn:microsoft.com/office/officeart/2005/8/layout/matrix2"/>
    <dgm:cxn modelId="{BE38EDBD-DD89-4008-8D74-30EACA8C906A}" type="presOf" srcId="{4D16B937-6358-4826-95E5-F144FF06B63B}" destId="{6143528F-E977-42CC-BCFE-8D7D7765D030}" srcOrd="0" destOrd="0" presId="urn:microsoft.com/office/officeart/2005/8/layout/matrix2"/>
    <dgm:cxn modelId="{5F4821BA-051B-49D4-9DC0-1C99F7841B2C}" type="presOf" srcId="{5F0301F3-39C3-4340-B611-73A36FF5D54A}" destId="{7402B434-F026-4DE1-ADBB-EE12657917F6}" srcOrd="0" destOrd="0" presId="urn:microsoft.com/office/officeart/2005/8/layout/matrix2"/>
    <dgm:cxn modelId="{FF69E6C9-4254-4C54-A083-220F92A6B097}" srcId="{AA682C27-6779-4332-9B6D-51D96B3FF891}" destId="{4D16B937-6358-4826-95E5-F144FF06B63B}" srcOrd="3" destOrd="0" parTransId="{82D6D556-DD0D-4313-8C2F-72ED97C9A77A}" sibTransId="{3E24F981-A79C-47D6-8E62-027019827397}"/>
    <dgm:cxn modelId="{18C0ABF9-BF59-48FC-9D41-0B275925D524}" srcId="{AA682C27-6779-4332-9B6D-51D96B3FF891}" destId="{5F0301F3-39C3-4340-B611-73A36FF5D54A}" srcOrd="0" destOrd="0" parTransId="{E4B5178A-921A-4407-AFB6-F161D3BDF07E}" sibTransId="{2C25955B-2073-4B80-B690-2F888387941C}"/>
    <dgm:cxn modelId="{AC392004-BCD7-42C4-9F63-66C9E41DC28E}" type="presOf" srcId="{AA682C27-6779-4332-9B6D-51D96B3FF891}" destId="{EFF755AD-B192-40A6-A3A9-59DA8C095B6B}" srcOrd="0" destOrd="0" presId="urn:microsoft.com/office/officeart/2005/8/layout/matrix2"/>
    <dgm:cxn modelId="{7A8A3A59-D75F-4E32-B6A2-ADCCBE054E6F}" srcId="{AA682C27-6779-4332-9B6D-51D96B3FF891}" destId="{7B621B28-D6C7-4AB9-9934-722BBB31A7AA}" srcOrd="1" destOrd="0" parTransId="{C5659684-3FFE-45BC-9FFB-1EDBA08D53BC}" sibTransId="{5D8C612F-2C41-49C8-94F3-9C737411FF48}"/>
    <dgm:cxn modelId="{3E6F6077-9CB2-4007-B529-4836F30A6D3F}" srcId="{AA682C27-6779-4332-9B6D-51D96B3FF891}" destId="{97887AB7-8F03-47DA-A6A8-2946165B5585}" srcOrd="2" destOrd="0" parTransId="{4E8D0A3E-707A-42D6-BF3B-E80C2763F893}" sibTransId="{3D329093-76E8-4549-AAD8-54866086BE12}"/>
    <dgm:cxn modelId="{6ACBBB0F-891B-421C-9AAB-93D23FCC1388}" type="presOf" srcId="{7B621B28-D6C7-4AB9-9934-722BBB31A7AA}" destId="{2FACCD90-55EE-402E-A067-2538141AD8D6}" srcOrd="0" destOrd="0" presId="urn:microsoft.com/office/officeart/2005/8/layout/matrix2"/>
    <dgm:cxn modelId="{D5DFAE5B-F200-4D05-BBCD-B47CCAD163CF}" type="presParOf" srcId="{EFF755AD-B192-40A6-A3A9-59DA8C095B6B}" destId="{A002CE42-45C4-4B25-86A7-01520744BC9B}" srcOrd="0" destOrd="0" presId="urn:microsoft.com/office/officeart/2005/8/layout/matrix2"/>
    <dgm:cxn modelId="{01B60E16-CC44-4056-84D6-2B44BB4F8303}" type="presParOf" srcId="{EFF755AD-B192-40A6-A3A9-59DA8C095B6B}" destId="{7402B434-F026-4DE1-ADBB-EE12657917F6}" srcOrd="1" destOrd="0" presId="urn:microsoft.com/office/officeart/2005/8/layout/matrix2"/>
    <dgm:cxn modelId="{3284E237-CCEB-4154-9831-B94A46FF8168}" type="presParOf" srcId="{EFF755AD-B192-40A6-A3A9-59DA8C095B6B}" destId="{2FACCD90-55EE-402E-A067-2538141AD8D6}" srcOrd="2" destOrd="0" presId="urn:microsoft.com/office/officeart/2005/8/layout/matrix2"/>
    <dgm:cxn modelId="{2DC36434-BFF9-4288-AB5F-514BC5D93978}" type="presParOf" srcId="{EFF755AD-B192-40A6-A3A9-59DA8C095B6B}" destId="{0AB83E63-7ACE-436B-A607-E4498D2A27C2}" srcOrd="3" destOrd="0" presId="urn:microsoft.com/office/officeart/2005/8/layout/matrix2"/>
    <dgm:cxn modelId="{3B173AD5-EE36-40EC-98FA-80B1DFC52899}" type="presParOf" srcId="{EFF755AD-B192-40A6-A3A9-59DA8C095B6B}" destId="{6143528F-E977-42CC-BCFE-8D7D7765D030}" srcOrd="4" destOrd="0" presId="urn:microsoft.com/office/officeart/2005/8/layout/matrix2"/>
  </dgm:cxnLst>
  <dgm:bg>
    <a:solidFill>
      <a:srgbClr val="FFC000"/>
    </a:solidFill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CAAA632-CF69-4415-BEA7-FA6DAD418851}" type="doc">
      <dgm:prSet loTypeId="urn:microsoft.com/office/officeart/2005/8/layout/venn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CA"/>
        </a:p>
      </dgm:t>
    </dgm:pt>
    <dgm:pt modelId="{FDA1D14A-CD27-4391-A007-3BC88BF8897D}">
      <dgm:prSet phldrT="[Texte]" custT="1"/>
      <dgm:spPr>
        <a:solidFill>
          <a:srgbClr val="FFC000"/>
        </a:solidFill>
      </dgm:spPr>
      <dgm:t>
        <a:bodyPr/>
        <a:lstStyle/>
        <a:p>
          <a:r>
            <a:rPr lang="fr-CA" sz="3200" b="1" dirty="0" smtClean="0">
              <a:solidFill>
                <a:schemeClr val="tx1"/>
              </a:solidFill>
            </a:rPr>
            <a:t>Valeurs</a:t>
          </a:r>
          <a:r>
            <a:rPr lang="fr-CA" sz="1200" b="1" dirty="0" smtClean="0">
              <a:solidFill>
                <a:schemeClr val="tx1"/>
              </a:solidFill>
            </a:rPr>
            <a:t> </a:t>
          </a:r>
          <a:endParaRPr lang="fr-CA" sz="1200" b="1" dirty="0">
            <a:solidFill>
              <a:schemeClr val="tx1"/>
            </a:solidFill>
          </a:endParaRPr>
        </a:p>
      </dgm:t>
    </dgm:pt>
    <dgm:pt modelId="{AC44EC5E-CBFB-4A8E-9EC2-06BD04BCB3F1}" type="parTrans" cxnId="{0D596AAB-09A3-4657-9EB0-7F8E0D65EE80}">
      <dgm:prSet/>
      <dgm:spPr/>
      <dgm:t>
        <a:bodyPr/>
        <a:lstStyle/>
        <a:p>
          <a:endParaRPr lang="fr-CA"/>
        </a:p>
      </dgm:t>
    </dgm:pt>
    <dgm:pt modelId="{A06C02DC-7A90-40FF-A3E5-D2459C77AB10}" type="sibTrans" cxnId="{0D596AAB-09A3-4657-9EB0-7F8E0D65EE80}">
      <dgm:prSet/>
      <dgm:spPr/>
      <dgm:t>
        <a:bodyPr/>
        <a:lstStyle/>
        <a:p>
          <a:endParaRPr lang="fr-CA"/>
        </a:p>
      </dgm:t>
    </dgm:pt>
    <dgm:pt modelId="{365FAD76-5E7C-4268-AB66-6D5022591BF1}">
      <dgm:prSet phldrT="[Texte]" custT="1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r>
            <a:rPr lang="fr-CA" sz="2800" b="1" dirty="0" smtClean="0">
              <a:solidFill>
                <a:schemeClr val="tx1"/>
              </a:solidFill>
            </a:rPr>
            <a:t>Croyances </a:t>
          </a:r>
          <a:endParaRPr lang="fr-CA" sz="2800" b="1" dirty="0">
            <a:solidFill>
              <a:schemeClr val="tx1"/>
            </a:solidFill>
          </a:endParaRPr>
        </a:p>
      </dgm:t>
    </dgm:pt>
    <dgm:pt modelId="{2DB5985D-86C2-4BBD-99EA-688F6D079C3A}" type="parTrans" cxnId="{2F259B5B-D051-49FD-B167-45F42CCBAADB}">
      <dgm:prSet/>
      <dgm:spPr/>
      <dgm:t>
        <a:bodyPr/>
        <a:lstStyle/>
        <a:p>
          <a:endParaRPr lang="fr-CA"/>
        </a:p>
      </dgm:t>
    </dgm:pt>
    <dgm:pt modelId="{AD726F0B-4E33-435F-8F52-991276D23097}" type="sibTrans" cxnId="{2F259B5B-D051-49FD-B167-45F42CCBAADB}">
      <dgm:prSet/>
      <dgm:spPr/>
      <dgm:t>
        <a:bodyPr/>
        <a:lstStyle/>
        <a:p>
          <a:endParaRPr lang="fr-CA"/>
        </a:p>
      </dgm:t>
    </dgm:pt>
    <dgm:pt modelId="{5E3015BE-5C53-47DB-BAA9-4D2E13973292}">
      <dgm:prSet phldrT="[Texte]" custT="1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fr-CA" sz="2400" b="1" dirty="0" smtClean="0">
              <a:solidFill>
                <a:schemeClr val="tx1"/>
              </a:solidFill>
            </a:rPr>
            <a:t>Comportements </a:t>
          </a:r>
          <a:endParaRPr lang="fr-CA" sz="2400" b="1" dirty="0">
            <a:solidFill>
              <a:schemeClr val="tx1"/>
            </a:solidFill>
          </a:endParaRPr>
        </a:p>
      </dgm:t>
    </dgm:pt>
    <dgm:pt modelId="{E1EACD8A-9315-46D0-A798-8B77742575CA}" type="parTrans" cxnId="{BF2AD39D-BB9E-425F-8536-76F9486F17A7}">
      <dgm:prSet/>
      <dgm:spPr/>
      <dgm:t>
        <a:bodyPr/>
        <a:lstStyle/>
        <a:p>
          <a:endParaRPr lang="fr-CA"/>
        </a:p>
      </dgm:t>
    </dgm:pt>
    <dgm:pt modelId="{0784F02B-B63A-4060-84CC-11D5CDD90AE2}" type="sibTrans" cxnId="{BF2AD39D-BB9E-425F-8536-76F9486F17A7}">
      <dgm:prSet/>
      <dgm:spPr/>
      <dgm:t>
        <a:bodyPr/>
        <a:lstStyle/>
        <a:p>
          <a:endParaRPr lang="fr-CA"/>
        </a:p>
      </dgm:t>
    </dgm:pt>
    <dgm:pt modelId="{E8337262-7336-41F2-95C1-96094B193A79}">
      <dgm:prSet phldrT="[Texte]" custT="1"/>
      <dgm:spPr/>
      <dgm:t>
        <a:bodyPr/>
        <a:lstStyle/>
        <a:p>
          <a:r>
            <a:rPr lang="fr-CA" sz="2000" b="1" dirty="0" smtClean="0">
              <a:solidFill>
                <a:schemeClr val="tx1"/>
              </a:solidFill>
            </a:rPr>
            <a:t>Paradigme</a:t>
          </a:r>
        </a:p>
        <a:p>
          <a:r>
            <a:rPr lang="fr-CA" sz="2000" b="1" dirty="0" smtClean="0">
              <a:solidFill>
                <a:schemeClr val="tx1"/>
              </a:solidFill>
            </a:rPr>
            <a:t>Hypothèses implicites</a:t>
          </a:r>
          <a:endParaRPr lang="fr-CA" sz="2000" b="1" dirty="0">
            <a:solidFill>
              <a:schemeClr val="tx1"/>
            </a:solidFill>
          </a:endParaRPr>
        </a:p>
      </dgm:t>
    </dgm:pt>
    <dgm:pt modelId="{5440F23D-A633-45C0-A9D6-A069F28C8B3A}" type="parTrans" cxnId="{54408A82-4147-47DF-83C3-B74C18A70B02}">
      <dgm:prSet/>
      <dgm:spPr/>
      <dgm:t>
        <a:bodyPr/>
        <a:lstStyle/>
        <a:p>
          <a:endParaRPr lang="fr-CA"/>
        </a:p>
      </dgm:t>
    </dgm:pt>
    <dgm:pt modelId="{A3B7834C-B59E-4BD9-8CA3-9ED9528B067A}" type="sibTrans" cxnId="{54408A82-4147-47DF-83C3-B74C18A70B02}">
      <dgm:prSet/>
      <dgm:spPr/>
      <dgm:t>
        <a:bodyPr/>
        <a:lstStyle/>
        <a:p>
          <a:endParaRPr lang="fr-CA"/>
        </a:p>
      </dgm:t>
    </dgm:pt>
    <dgm:pt modelId="{D660BDBE-2452-477B-BF8A-A5B2D9B4F024}" type="pres">
      <dgm:prSet presAssocID="{4CAAA632-CF69-4415-BEA7-FA6DAD418851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fr-CA"/>
        </a:p>
      </dgm:t>
    </dgm:pt>
    <dgm:pt modelId="{B928E8A7-D985-4333-98C5-3CC4290BD852}" type="pres">
      <dgm:prSet presAssocID="{4CAAA632-CF69-4415-BEA7-FA6DAD418851}" presName="comp1" presStyleCnt="0"/>
      <dgm:spPr/>
    </dgm:pt>
    <dgm:pt modelId="{4C7FED0B-8D69-4A58-8F36-F30EC8F61945}" type="pres">
      <dgm:prSet presAssocID="{4CAAA632-CF69-4415-BEA7-FA6DAD418851}" presName="circle1" presStyleLbl="node1" presStyleIdx="0" presStyleCnt="4" custScaleX="150912" custLinFactNeighborX="-912" custLinFactNeighborY="-2550"/>
      <dgm:spPr/>
      <dgm:t>
        <a:bodyPr/>
        <a:lstStyle/>
        <a:p>
          <a:endParaRPr lang="fr-CA"/>
        </a:p>
      </dgm:t>
    </dgm:pt>
    <dgm:pt modelId="{B34E34D1-86B6-4102-86FE-D9B91992BC7F}" type="pres">
      <dgm:prSet presAssocID="{4CAAA632-CF69-4415-BEA7-FA6DAD418851}" presName="c1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fr-CA"/>
        </a:p>
      </dgm:t>
    </dgm:pt>
    <dgm:pt modelId="{BEB27E2E-27E4-414F-B70E-6D8BF7DB4524}" type="pres">
      <dgm:prSet presAssocID="{4CAAA632-CF69-4415-BEA7-FA6DAD418851}" presName="comp2" presStyleCnt="0"/>
      <dgm:spPr/>
    </dgm:pt>
    <dgm:pt modelId="{3E9FF12D-7142-405F-84A5-676FFFC0C207}" type="pres">
      <dgm:prSet presAssocID="{4CAAA632-CF69-4415-BEA7-FA6DAD418851}" presName="circle2" presStyleLbl="node1" presStyleIdx="1" presStyleCnt="4" custScaleX="163077"/>
      <dgm:spPr/>
      <dgm:t>
        <a:bodyPr/>
        <a:lstStyle/>
        <a:p>
          <a:endParaRPr lang="fr-CA"/>
        </a:p>
      </dgm:t>
    </dgm:pt>
    <dgm:pt modelId="{7B24E474-5483-44BE-A42B-17385AEDBFD6}" type="pres">
      <dgm:prSet presAssocID="{4CAAA632-CF69-4415-BEA7-FA6DAD418851}" presName="c2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fr-CA"/>
        </a:p>
      </dgm:t>
    </dgm:pt>
    <dgm:pt modelId="{7DF323A3-ECEB-4115-8C70-C4593B1242EA}" type="pres">
      <dgm:prSet presAssocID="{4CAAA632-CF69-4415-BEA7-FA6DAD418851}" presName="comp3" presStyleCnt="0"/>
      <dgm:spPr/>
    </dgm:pt>
    <dgm:pt modelId="{D9295014-EC6D-4CDE-A140-3E5D1B47347C}" type="pres">
      <dgm:prSet presAssocID="{4CAAA632-CF69-4415-BEA7-FA6DAD418851}" presName="circle3" presStyleLbl="node1" presStyleIdx="2" presStyleCnt="4" custScaleX="190920"/>
      <dgm:spPr/>
      <dgm:t>
        <a:bodyPr/>
        <a:lstStyle/>
        <a:p>
          <a:endParaRPr lang="fr-CA"/>
        </a:p>
      </dgm:t>
    </dgm:pt>
    <dgm:pt modelId="{9DFEAC86-8521-4D97-B3E7-F9330E8C96D0}" type="pres">
      <dgm:prSet presAssocID="{4CAAA632-CF69-4415-BEA7-FA6DAD418851}" presName="c3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fr-CA"/>
        </a:p>
      </dgm:t>
    </dgm:pt>
    <dgm:pt modelId="{B4F04212-088C-435D-B216-938E4EAAD306}" type="pres">
      <dgm:prSet presAssocID="{4CAAA632-CF69-4415-BEA7-FA6DAD418851}" presName="comp4" presStyleCnt="0"/>
      <dgm:spPr/>
    </dgm:pt>
    <dgm:pt modelId="{D17E96A1-C6C3-4BD4-AD36-5B51CE435D35}" type="pres">
      <dgm:prSet presAssocID="{4CAAA632-CF69-4415-BEA7-FA6DAD418851}" presName="circle4" presStyleLbl="node1" presStyleIdx="3" presStyleCnt="4" custScaleX="222740"/>
      <dgm:spPr/>
      <dgm:t>
        <a:bodyPr/>
        <a:lstStyle/>
        <a:p>
          <a:endParaRPr lang="fr-CA"/>
        </a:p>
      </dgm:t>
    </dgm:pt>
    <dgm:pt modelId="{1283540E-488E-4A51-99D0-9C95C7F1BD29}" type="pres">
      <dgm:prSet presAssocID="{4CAAA632-CF69-4415-BEA7-FA6DAD418851}" presName="c4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fr-CA"/>
        </a:p>
      </dgm:t>
    </dgm:pt>
  </dgm:ptLst>
  <dgm:cxnLst>
    <dgm:cxn modelId="{E4CACAD5-2E4E-4E0E-8CAD-E2B901345C6E}" type="presOf" srcId="{365FAD76-5E7C-4268-AB66-6D5022591BF1}" destId="{7B24E474-5483-44BE-A42B-17385AEDBFD6}" srcOrd="1" destOrd="0" presId="urn:microsoft.com/office/officeart/2005/8/layout/venn2"/>
    <dgm:cxn modelId="{D836FFCB-E133-495A-A147-4F50415E3C12}" type="presOf" srcId="{FDA1D14A-CD27-4391-A007-3BC88BF8897D}" destId="{B34E34D1-86B6-4102-86FE-D9B91992BC7F}" srcOrd="1" destOrd="0" presId="urn:microsoft.com/office/officeart/2005/8/layout/venn2"/>
    <dgm:cxn modelId="{0D596AAB-09A3-4657-9EB0-7F8E0D65EE80}" srcId="{4CAAA632-CF69-4415-BEA7-FA6DAD418851}" destId="{FDA1D14A-CD27-4391-A007-3BC88BF8897D}" srcOrd="0" destOrd="0" parTransId="{AC44EC5E-CBFB-4A8E-9EC2-06BD04BCB3F1}" sibTransId="{A06C02DC-7A90-40FF-A3E5-D2459C77AB10}"/>
    <dgm:cxn modelId="{BF2AD39D-BB9E-425F-8536-76F9486F17A7}" srcId="{4CAAA632-CF69-4415-BEA7-FA6DAD418851}" destId="{5E3015BE-5C53-47DB-BAA9-4D2E13973292}" srcOrd="2" destOrd="0" parTransId="{E1EACD8A-9315-46D0-A798-8B77742575CA}" sibTransId="{0784F02B-B63A-4060-84CC-11D5CDD90AE2}"/>
    <dgm:cxn modelId="{550F42E9-D71D-4FF6-9668-EA104505690E}" type="presOf" srcId="{E8337262-7336-41F2-95C1-96094B193A79}" destId="{1283540E-488E-4A51-99D0-9C95C7F1BD29}" srcOrd="1" destOrd="0" presId="urn:microsoft.com/office/officeart/2005/8/layout/venn2"/>
    <dgm:cxn modelId="{F5D62298-9D71-43B4-83B4-C97B1C46CEB0}" type="presOf" srcId="{5E3015BE-5C53-47DB-BAA9-4D2E13973292}" destId="{D9295014-EC6D-4CDE-A140-3E5D1B47347C}" srcOrd="0" destOrd="0" presId="urn:microsoft.com/office/officeart/2005/8/layout/venn2"/>
    <dgm:cxn modelId="{B23F61EE-E644-43A3-BC1E-375BCD31A95C}" type="presOf" srcId="{5E3015BE-5C53-47DB-BAA9-4D2E13973292}" destId="{9DFEAC86-8521-4D97-B3E7-F9330E8C96D0}" srcOrd="1" destOrd="0" presId="urn:microsoft.com/office/officeart/2005/8/layout/venn2"/>
    <dgm:cxn modelId="{2BEEBDFF-A947-468E-B8B4-18BE44179F62}" type="presOf" srcId="{E8337262-7336-41F2-95C1-96094B193A79}" destId="{D17E96A1-C6C3-4BD4-AD36-5B51CE435D35}" srcOrd="0" destOrd="0" presId="urn:microsoft.com/office/officeart/2005/8/layout/venn2"/>
    <dgm:cxn modelId="{2F259B5B-D051-49FD-B167-45F42CCBAADB}" srcId="{4CAAA632-CF69-4415-BEA7-FA6DAD418851}" destId="{365FAD76-5E7C-4268-AB66-6D5022591BF1}" srcOrd="1" destOrd="0" parTransId="{2DB5985D-86C2-4BBD-99EA-688F6D079C3A}" sibTransId="{AD726F0B-4E33-435F-8F52-991276D23097}"/>
    <dgm:cxn modelId="{7D6F4B73-FA65-4B0A-A618-67CF64476EC4}" type="presOf" srcId="{4CAAA632-CF69-4415-BEA7-FA6DAD418851}" destId="{D660BDBE-2452-477B-BF8A-A5B2D9B4F024}" srcOrd="0" destOrd="0" presId="urn:microsoft.com/office/officeart/2005/8/layout/venn2"/>
    <dgm:cxn modelId="{C01EF9EE-386B-467B-8344-A6382A6C3072}" type="presOf" srcId="{FDA1D14A-CD27-4391-A007-3BC88BF8897D}" destId="{4C7FED0B-8D69-4A58-8F36-F30EC8F61945}" srcOrd="0" destOrd="0" presId="urn:microsoft.com/office/officeart/2005/8/layout/venn2"/>
    <dgm:cxn modelId="{54408A82-4147-47DF-83C3-B74C18A70B02}" srcId="{4CAAA632-CF69-4415-BEA7-FA6DAD418851}" destId="{E8337262-7336-41F2-95C1-96094B193A79}" srcOrd="3" destOrd="0" parTransId="{5440F23D-A633-45C0-A9D6-A069F28C8B3A}" sibTransId="{A3B7834C-B59E-4BD9-8CA3-9ED9528B067A}"/>
    <dgm:cxn modelId="{E5B4B4E2-20B6-4A95-ACCA-9143F1C3C145}" type="presOf" srcId="{365FAD76-5E7C-4268-AB66-6D5022591BF1}" destId="{3E9FF12D-7142-405F-84A5-676FFFC0C207}" srcOrd="0" destOrd="0" presId="urn:microsoft.com/office/officeart/2005/8/layout/venn2"/>
    <dgm:cxn modelId="{7AFB447A-E0EF-417A-A3BB-22C5872BF020}" type="presParOf" srcId="{D660BDBE-2452-477B-BF8A-A5B2D9B4F024}" destId="{B928E8A7-D985-4333-98C5-3CC4290BD852}" srcOrd="0" destOrd="0" presId="urn:microsoft.com/office/officeart/2005/8/layout/venn2"/>
    <dgm:cxn modelId="{FB0F593B-733E-4185-A07A-C4E782D55836}" type="presParOf" srcId="{B928E8A7-D985-4333-98C5-3CC4290BD852}" destId="{4C7FED0B-8D69-4A58-8F36-F30EC8F61945}" srcOrd="0" destOrd="0" presId="urn:microsoft.com/office/officeart/2005/8/layout/venn2"/>
    <dgm:cxn modelId="{70F2CE24-636C-4BED-BCDD-D9717706A352}" type="presParOf" srcId="{B928E8A7-D985-4333-98C5-3CC4290BD852}" destId="{B34E34D1-86B6-4102-86FE-D9B91992BC7F}" srcOrd="1" destOrd="0" presId="urn:microsoft.com/office/officeart/2005/8/layout/venn2"/>
    <dgm:cxn modelId="{9C7CFD8B-03F2-4A58-AE6C-140CB02B790B}" type="presParOf" srcId="{D660BDBE-2452-477B-BF8A-A5B2D9B4F024}" destId="{BEB27E2E-27E4-414F-B70E-6D8BF7DB4524}" srcOrd="1" destOrd="0" presId="urn:microsoft.com/office/officeart/2005/8/layout/venn2"/>
    <dgm:cxn modelId="{8975827D-CEF5-4862-816D-5E229E30560D}" type="presParOf" srcId="{BEB27E2E-27E4-414F-B70E-6D8BF7DB4524}" destId="{3E9FF12D-7142-405F-84A5-676FFFC0C207}" srcOrd="0" destOrd="0" presId="urn:microsoft.com/office/officeart/2005/8/layout/venn2"/>
    <dgm:cxn modelId="{47E32594-82CC-454B-8644-F6EB00CED2CD}" type="presParOf" srcId="{BEB27E2E-27E4-414F-B70E-6D8BF7DB4524}" destId="{7B24E474-5483-44BE-A42B-17385AEDBFD6}" srcOrd="1" destOrd="0" presId="urn:microsoft.com/office/officeart/2005/8/layout/venn2"/>
    <dgm:cxn modelId="{828D48E2-60F2-4DBE-A7FF-6686E09B49DD}" type="presParOf" srcId="{D660BDBE-2452-477B-BF8A-A5B2D9B4F024}" destId="{7DF323A3-ECEB-4115-8C70-C4593B1242EA}" srcOrd="2" destOrd="0" presId="urn:microsoft.com/office/officeart/2005/8/layout/venn2"/>
    <dgm:cxn modelId="{ECBD3A1D-360A-4EE7-96FA-ED2EBD8378A6}" type="presParOf" srcId="{7DF323A3-ECEB-4115-8C70-C4593B1242EA}" destId="{D9295014-EC6D-4CDE-A140-3E5D1B47347C}" srcOrd="0" destOrd="0" presId="urn:microsoft.com/office/officeart/2005/8/layout/venn2"/>
    <dgm:cxn modelId="{2F2E5264-9854-4264-8B73-22E3AAFBBB3B}" type="presParOf" srcId="{7DF323A3-ECEB-4115-8C70-C4593B1242EA}" destId="{9DFEAC86-8521-4D97-B3E7-F9330E8C96D0}" srcOrd="1" destOrd="0" presId="urn:microsoft.com/office/officeart/2005/8/layout/venn2"/>
    <dgm:cxn modelId="{0EDAD702-3E6E-4B85-B4E9-84C5CF77646C}" type="presParOf" srcId="{D660BDBE-2452-477B-BF8A-A5B2D9B4F024}" destId="{B4F04212-088C-435D-B216-938E4EAAD306}" srcOrd="3" destOrd="0" presId="urn:microsoft.com/office/officeart/2005/8/layout/venn2"/>
    <dgm:cxn modelId="{11429779-76A0-45E8-9829-99FA3BF91F78}" type="presParOf" srcId="{B4F04212-088C-435D-B216-938E4EAAD306}" destId="{D17E96A1-C6C3-4BD4-AD36-5B51CE435D35}" srcOrd="0" destOrd="0" presId="urn:microsoft.com/office/officeart/2005/8/layout/venn2"/>
    <dgm:cxn modelId="{E7111C20-9214-4990-A404-61FA5BED98A7}" type="presParOf" srcId="{B4F04212-088C-435D-B216-938E4EAAD306}" destId="{1283540E-488E-4A51-99D0-9C95C7F1BD29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05E1C30-892D-42D7-934B-2D57971E61A5}" type="doc">
      <dgm:prSet loTypeId="urn:microsoft.com/office/officeart/2005/8/layout/radial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CA"/>
        </a:p>
      </dgm:t>
    </dgm:pt>
    <dgm:pt modelId="{D5B7D882-B42C-46F8-A7D8-C0E086AE8372}">
      <dgm:prSet phldrT="[Texte]"/>
      <dgm:spPr>
        <a:solidFill>
          <a:schemeClr val="accent4">
            <a:lumMod val="60000"/>
            <a:lumOff val="40000"/>
            <a:alpha val="50000"/>
          </a:schemeClr>
        </a:solidFill>
      </dgm:spPr>
      <dgm:t>
        <a:bodyPr/>
        <a:lstStyle/>
        <a:p>
          <a:r>
            <a:rPr lang="fr-CA" b="1" i="1" dirty="0" smtClean="0"/>
            <a:t>Paradigme </a:t>
          </a:r>
          <a:endParaRPr lang="fr-CA" b="1" i="1" dirty="0"/>
        </a:p>
      </dgm:t>
    </dgm:pt>
    <dgm:pt modelId="{790119DB-465B-46EC-A2C3-AB6B855B1125}" type="parTrans" cxnId="{554550B3-AF12-40FB-A626-09F4B68AF9AF}">
      <dgm:prSet/>
      <dgm:spPr/>
      <dgm:t>
        <a:bodyPr/>
        <a:lstStyle/>
        <a:p>
          <a:endParaRPr lang="fr-CA"/>
        </a:p>
      </dgm:t>
    </dgm:pt>
    <dgm:pt modelId="{A6451680-548B-4BD2-B67B-B9EF8AE91739}" type="sibTrans" cxnId="{554550B3-AF12-40FB-A626-09F4B68AF9AF}">
      <dgm:prSet/>
      <dgm:spPr/>
      <dgm:t>
        <a:bodyPr/>
        <a:lstStyle/>
        <a:p>
          <a:endParaRPr lang="fr-CA"/>
        </a:p>
      </dgm:t>
    </dgm:pt>
    <dgm:pt modelId="{ACDF67CF-3F3A-4639-9125-F0A9C5A92304}">
      <dgm:prSet phldrT="[Texte]" custT="1"/>
      <dgm:spPr>
        <a:solidFill>
          <a:schemeClr val="accent2">
            <a:lumMod val="40000"/>
            <a:lumOff val="60000"/>
            <a:alpha val="50000"/>
          </a:schemeClr>
        </a:solidFill>
      </dgm:spPr>
      <dgm:t>
        <a:bodyPr/>
        <a:lstStyle/>
        <a:p>
          <a:r>
            <a:rPr lang="fr-CA" sz="1600" b="1" dirty="0" smtClean="0"/>
            <a:t>mythes</a:t>
          </a:r>
          <a:endParaRPr lang="fr-CA" sz="1600" b="1" dirty="0"/>
        </a:p>
      </dgm:t>
    </dgm:pt>
    <dgm:pt modelId="{42E507D2-F767-4980-888F-8780B8CD98CC}" type="parTrans" cxnId="{79F8FED6-F84E-45AE-A454-20FA79BD0885}">
      <dgm:prSet/>
      <dgm:spPr/>
      <dgm:t>
        <a:bodyPr/>
        <a:lstStyle/>
        <a:p>
          <a:endParaRPr lang="fr-CA"/>
        </a:p>
      </dgm:t>
    </dgm:pt>
    <dgm:pt modelId="{D7340484-D049-49EE-99E8-578BFB14CFC1}" type="sibTrans" cxnId="{79F8FED6-F84E-45AE-A454-20FA79BD0885}">
      <dgm:prSet/>
      <dgm:spPr/>
      <dgm:t>
        <a:bodyPr/>
        <a:lstStyle/>
        <a:p>
          <a:endParaRPr lang="fr-CA"/>
        </a:p>
      </dgm:t>
    </dgm:pt>
    <dgm:pt modelId="{693317E4-E802-46D6-9E1D-14D5AB42A11F}">
      <dgm:prSet phldrT="[Texte]" custT="1"/>
      <dgm:spPr>
        <a:solidFill>
          <a:schemeClr val="accent2">
            <a:lumMod val="40000"/>
            <a:lumOff val="60000"/>
            <a:alpha val="50000"/>
          </a:schemeClr>
        </a:solidFill>
      </dgm:spPr>
      <dgm:t>
        <a:bodyPr/>
        <a:lstStyle/>
        <a:p>
          <a:r>
            <a:rPr lang="fr-CA" sz="1600" b="1" dirty="0" smtClean="0"/>
            <a:t>symboles</a:t>
          </a:r>
          <a:endParaRPr lang="fr-CA" sz="1600" b="1" dirty="0"/>
        </a:p>
      </dgm:t>
    </dgm:pt>
    <dgm:pt modelId="{946A9EDC-3185-4F69-9FF6-C8EF0113C9E1}" type="parTrans" cxnId="{C9331BA5-E682-4FA1-9A53-5715CCEB0B83}">
      <dgm:prSet/>
      <dgm:spPr/>
      <dgm:t>
        <a:bodyPr/>
        <a:lstStyle/>
        <a:p>
          <a:endParaRPr lang="fr-CA"/>
        </a:p>
      </dgm:t>
    </dgm:pt>
    <dgm:pt modelId="{9742EB1F-2B58-4E4C-B35C-5524A1D27234}" type="sibTrans" cxnId="{C9331BA5-E682-4FA1-9A53-5715CCEB0B83}">
      <dgm:prSet/>
      <dgm:spPr/>
      <dgm:t>
        <a:bodyPr/>
        <a:lstStyle/>
        <a:p>
          <a:endParaRPr lang="fr-CA"/>
        </a:p>
      </dgm:t>
    </dgm:pt>
    <dgm:pt modelId="{B2A3EDD9-C66A-471B-A52B-F8C9C2ABA1C6}">
      <dgm:prSet phldrT="[Texte]" custT="1"/>
      <dgm:spPr>
        <a:solidFill>
          <a:schemeClr val="accent2">
            <a:lumMod val="40000"/>
            <a:lumOff val="60000"/>
            <a:alpha val="50000"/>
          </a:schemeClr>
        </a:solidFill>
      </dgm:spPr>
      <dgm:t>
        <a:bodyPr/>
        <a:lstStyle/>
        <a:p>
          <a:r>
            <a:rPr lang="fr-CA" sz="1600" b="1" dirty="0" smtClean="0"/>
            <a:t>Systèmes de contrôle</a:t>
          </a:r>
          <a:endParaRPr lang="fr-CA" sz="1600" b="1" dirty="0"/>
        </a:p>
      </dgm:t>
    </dgm:pt>
    <dgm:pt modelId="{F3557D2B-9EF6-4EF1-BAF2-2BC714A01F83}" type="parTrans" cxnId="{C218B120-C9B0-41CF-B0A3-10AB35F7F271}">
      <dgm:prSet/>
      <dgm:spPr/>
      <dgm:t>
        <a:bodyPr/>
        <a:lstStyle/>
        <a:p>
          <a:endParaRPr lang="fr-CA"/>
        </a:p>
      </dgm:t>
    </dgm:pt>
    <dgm:pt modelId="{0A9E4720-003F-4DC5-BA1C-B335ED6B947A}" type="sibTrans" cxnId="{C218B120-C9B0-41CF-B0A3-10AB35F7F271}">
      <dgm:prSet/>
      <dgm:spPr/>
      <dgm:t>
        <a:bodyPr/>
        <a:lstStyle/>
        <a:p>
          <a:endParaRPr lang="fr-CA"/>
        </a:p>
      </dgm:t>
    </dgm:pt>
    <dgm:pt modelId="{AF748EA7-61D4-4CEE-A2C5-7AC1C7805045}">
      <dgm:prSet phldrT="[Texte]" custT="1"/>
      <dgm:spPr>
        <a:solidFill>
          <a:schemeClr val="accent2">
            <a:lumMod val="40000"/>
            <a:lumOff val="60000"/>
            <a:alpha val="50000"/>
          </a:schemeClr>
        </a:solidFill>
      </dgm:spPr>
      <dgm:t>
        <a:bodyPr/>
        <a:lstStyle/>
        <a:p>
          <a:r>
            <a:rPr lang="fr-CA" sz="1600" b="1" dirty="0" smtClean="0"/>
            <a:t>Rites et routines</a:t>
          </a:r>
          <a:endParaRPr lang="fr-CA" sz="1600" b="1" dirty="0"/>
        </a:p>
      </dgm:t>
    </dgm:pt>
    <dgm:pt modelId="{A3C59BE9-AD91-43D8-8800-F930C472F024}" type="parTrans" cxnId="{B6317E20-E0F8-4253-AC0D-D22D9B0E199E}">
      <dgm:prSet/>
      <dgm:spPr/>
      <dgm:t>
        <a:bodyPr/>
        <a:lstStyle/>
        <a:p>
          <a:endParaRPr lang="fr-CA"/>
        </a:p>
      </dgm:t>
    </dgm:pt>
    <dgm:pt modelId="{27822A98-9292-4328-A497-05F90018CE31}" type="sibTrans" cxnId="{B6317E20-E0F8-4253-AC0D-D22D9B0E199E}">
      <dgm:prSet/>
      <dgm:spPr/>
      <dgm:t>
        <a:bodyPr/>
        <a:lstStyle/>
        <a:p>
          <a:endParaRPr lang="fr-CA"/>
        </a:p>
      </dgm:t>
    </dgm:pt>
    <dgm:pt modelId="{9259D0DE-11F9-40AC-86A8-15ADE7F02A78}">
      <dgm:prSet phldrT="[Texte]" custT="1"/>
      <dgm:spPr>
        <a:solidFill>
          <a:schemeClr val="accent2">
            <a:lumMod val="40000"/>
            <a:lumOff val="60000"/>
            <a:alpha val="50000"/>
          </a:schemeClr>
        </a:solidFill>
      </dgm:spPr>
      <dgm:t>
        <a:bodyPr/>
        <a:lstStyle/>
        <a:p>
          <a:r>
            <a:rPr lang="fr-CA" sz="1600" b="1" dirty="0" smtClean="0"/>
            <a:t>Structure de pouvoir</a:t>
          </a:r>
          <a:endParaRPr lang="fr-CA" sz="1600" b="1" dirty="0"/>
        </a:p>
      </dgm:t>
    </dgm:pt>
    <dgm:pt modelId="{730825F8-393F-401C-B956-37E7E683BCFA}" type="parTrans" cxnId="{434B202C-F06E-4F59-A2C9-8FEB5E5F48C6}">
      <dgm:prSet/>
      <dgm:spPr/>
      <dgm:t>
        <a:bodyPr/>
        <a:lstStyle/>
        <a:p>
          <a:endParaRPr lang="fr-CA"/>
        </a:p>
      </dgm:t>
    </dgm:pt>
    <dgm:pt modelId="{5BD64CE0-67B0-4932-B0AC-CEA287A17264}" type="sibTrans" cxnId="{434B202C-F06E-4F59-A2C9-8FEB5E5F48C6}">
      <dgm:prSet/>
      <dgm:spPr/>
      <dgm:t>
        <a:bodyPr/>
        <a:lstStyle/>
        <a:p>
          <a:endParaRPr lang="fr-CA"/>
        </a:p>
      </dgm:t>
    </dgm:pt>
    <dgm:pt modelId="{85A1C981-0AAC-4B07-8BE4-3F85C5D72782}">
      <dgm:prSet phldrT="[Texte]" custT="1"/>
      <dgm:spPr>
        <a:solidFill>
          <a:schemeClr val="accent2">
            <a:lumMod val="40000"/>
            <a:lumOff val="60000"/>
            <a:alpha val="50000"/>
          </a:schemeClr>
        </a:solidFill>
      </dgm:spPr>
      <dgm:t>
        <a:bodyPr/>
        <a:lstStyle/>
        <a:p>
          <a:r>
            <a:rPr lang="fr-CA" sz="1600" b="1" dirty="0" smtClean="0"/>
            <a:t>Structures organisationnelles</a:t>
          </a:r>
          <a:endParaRPr lang="fr-CA" sz="1600" b="1" dirty="0"/>
        </a:p>
      </dgm:t>
    </dgm:pt>
    <dgm:pt modelId="{6021FA6A-6233-4B92-BF97-29683F1E9658}" type="parTrans" cxnId="{E5087312-8037-4693-B420-E8D8A9321578}">
      <dgm:prSet/>
      <dgm:spPr/>
      <dgm:t>
        <a:bodyPr/>
        <a:lstStyle/>
        <a:p>
          <a:endParaRPr lang="fr-CA"/>
        </a:p>
      </dgm:t>
    </dgm:pt>
    <dgm:pt modelId="{5A300FBE-8677-4480-888C-86C820ED8139}" type="sibTrans" cxnId="{E5087312-8037-4693-B420-E8D8A9321578}">
      <dgm:prSet/>
      <dgm:spPr/>
      <dgm:t>
        <a:bodyPr/>
        <a:lstStyle/>
        <a:p>
          <a:endParaRPr lang="fr-CA"/>
        </a:p>
      </dgm:t>
    </dgm:pt>
    <dgm:pt modelId="{AEB3C2EF-81D6-47EF-AEB8-E0C7A27E9345}" type="pres">
      <dgm:prSet presAssocID="{A05E1C30-892D-42D7-934B-2D57971E61A5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fr-CA"/>
        </a:p>
      </dgm:t>
    </dgm:pt>
    <dgm:pt modelId="{C9276876-FBD7-41A3-9AC3-C0F949A195DF}" type="pres">
      <dgm:prSet presAssocID="{A05E1C30-892D-42D7-934B-2D57971E61A5}" presName="radial" presStyleCnt="0">
        <dgm:presLayoutVars>
          <dgm:animLvl val="ctr"/>
        </dgm:presLayoutVars>
      </dgm:prSet>
      <dgm:spPr/>
    </dgm:pt>
    <dgm:pt modelId="{2D1F3A53-CFFA-4C73-9FDF-DC79A88A432B}" type="pres">
      <dgm:prSet presAssocID="{D5B7D882-B42C-46F8-A7D8-C0E086AE8372}" presName="centerShape" presStyleLbl="vennNode1" presStyleIdx="0" presStyleCnt="7" custScaleX="91785" custScaleY="86218"/>
      <dgm:spPr/>
      <dgm:t>
        <a:bodyPr/>
        <a:lstStyle/>
        <a:p>
          <a:endParaRPr lang="fr-CA"/>
        </a:p>
      </dgm:t>
    </dgm:pt>
    <dgm:pt modelId="{73BC38D1-2676-46A2-B2CE-0B33BD71E34E}" type="pres">
      <dgm:prSet presAssocID="{ACDF67CF-3F3A-4639-9125-F0A9C5A92304}" presName="node" presStyleLbl="vennNode1" presStyleIdx="1" presStyleCnt="7">
        <dgm:presLayoutVars>
          <dgm:bulletEnabled val="1"/>
        </dgm:presLayoutVars>
      </dgm:prSet>
      <dgm:spPr/>
      <dgm:t>
        <a:bodyPr/>
        <a:lstStyle/>
        <a:p>
          <a:endParaRPr lang="fr-CA"/>
        </a:p>
      </dgm:t>
    </dgm:pt>
    <dgm:pt modelId="{8659D818-4FC2-4DDE-B557-019C9FE96158}" type="pres">
      <dgm:prSet presAssocID="{693317E4-E802-46D6-9E1D-14D5AB42A11F}" presName="node" presStyleLbl="vennNode1" presStyleIdx="2" presStyleCnt="7">
        <dgm:presLayoutVars>
          <dgm:bulletEnabled val="1"/>
        </dgm:presLayoutVars>
      </dgm:prSet>
      <dgm:spPr/>
      <dgm:t>
        <a:bodyPr/>
        <a:lstStyle/>
        <a:p>
          <a:endParaRPr lang="fr-CA"/>
        </a:p>
      </dgm:t>
    </dgm:pt>
    <dgm:pt modelId="{952CD8AC-9816-4E34-824E-5E55B58B6FD2}" type="pres">
      <dgm:prSet presAssocID="{9259D0DE-11F9-40AC-86A8-15ADE7F02A78}" presName="node" presStyleLbl="vennNode1" presStyleIdx="3" presStyleCnt="7">
        <dgm:presLayoutVars>
          <dgm:bulletEnabled val="1"/>
        </dgm:presLayoutVars>
      </dgm:prSet>
      <dgm:spPr/>
      <dgm:t>
        <a:bodyPr/>
        <a:lstStyle/>
        <a:p>
          <a:endParaRPr lang="fr-CA"/>
        </a:p>
      </dgm:t>
    </dgm:pt>
    <dgm:pt modelId="{DF9E8376-EFC5-43B9-A2DF-1745144A3270}" type="pres">
      <dgm:prSet presAssocID="{85A1C981-0AAC-4B07-8BE4-3F85C5D72782}" presName="node" presStyleLbl="vennNode1" presStyleIdx="4" presStyleCnt="7" custScaleX="114731">
        <dgm:presLayoutVars>
          <dgm:bulletEnabled val="1"/>
        </dgm:presLayoutVars>
      </dgm:prSet>
      <dgm:spPr/>
      <dgm:t>
        <a:bodyPr/>
        <a:lstStyle/>
        <a:p>
          <a:endParaRPr lang="fr-CA"/>
        </a:p>
      </dgm:t>
    </dgm:pt>
    <dgm:pt modelId="{C2F99F35-AA70-447A-BA47-EDD369ED7C5D}" type="pres">
      <dgm:prSet presAssocID="{B2A3EDD9-C66A-471B-A52B-F8C9C2ABA1C6}" presName="node" presStyleLbl="vennNode1" presStyleIdx="5" presStyleCnt="7">
        <dgm:presLayoutVars>
          <dgm:bulletEnabled val="1"/>
        </dgm:presLayoutVars>
      </dgm:prSet>
      <dgm:spPr/>
      <dgm:t>
        <a:bodyPr/>
        <a:lstStyle/>
        <a:p>
          <a:endParaRPr lang="fr-CA"/>
        </a:p>
      </dgm:t>
    </dgm:pt>
    <dgm:pt modelId="{D5BDFDD6-15A7-442B-8066-B055A2357BFC}" type="pres">
      <dgm:prSet presAssocID="{AF748EA7-61D4-4CEE-A2C5-7AC1C7805045}" presName="node" presStyleLbl="vennNode1" presStyleIdx="6" presStyleCnt="7">
        <dgm:presLayoutVars>
          <dgm:bulletEnabled val="1"/>
        </dgm:presLayoutVars>
      </dgm:prSet>
      <dgm:spPr/>
      <dgm:t>
        <a:bodyPr/>
        <a:lstStyle/>
        <a:p>
          <a:endParaRPr lang="fr-CA"/>
        </a:p>
      </dgm:t>
    </dgm:pt>
  </dgm:ptLst>
  <dgm:cxnLst>
    <dgm:cxn modelId="{554550B3-AF12-40FB-A626-09F4B68AF9AF}" srcId="{A05E1C30-892D-42D7-934B-2D57971E61A5}" destId="{D5B7D882-B42C-46F8-A7D8-C0E086AE8372}" srcOrd="0" destOrd="0" parTransId="{790119DB-465B-46EC-A2C3-AB6B855B1125}" sibTransId="{A6451680-548B-4BD2-B67B-B9EF8AE91739}"/>
    <dgm:cxn modelId="{434B202C-F06E-4F59-A2C9-8FEB5E5F48C6}" srcId="{D5B7D882-B42C-46F8-A7D8-C0E086AE8372}" destId="{9259D0DE-11F9-40AC-86A8-15ADE7F02A78}" srcOrd="2" destOrd="0" parTransId="{730825F8-393F-401C-B956-37E7E683BCFA}" sibTransId="{5BD64CE0-67B0-4932-B0AC-CEA287A17264}"/>
    <dgm:cxn modelId="{3704E578-A200-47D0-A15A-9C6A088EAE9C}" type="presOf" srcId="{A05E1C30-892D-42D7-934B-2D57971E61A5}" destId="{AEB3C2EF-81D6-47EF-AEB8-E0C7A27E9345}" srcOrd="0" destOrd="0" presId="urn:microsoft.com/office/officeart/2005/8/layout/radial3"/>
    <dgm:cxn modelId="{2DAE3F34-A3F5-44AF-AFA8-1600A1ED1435}" type="presOf" srcId="{ACDF67CF-3F3A-4639-9125-F0A9C5A92304}" destId="{73BC38D1-2676-46A2-B2CE-0B33BD71E34E}" srcOrd="0" destOrd="0" presId="urn:microsoft.com/office/officeart/2005/8/layout/radial3"/>
    <dgm:cxn modelId="{D6872049-FF43-4119-BEE8-96F05EA38886}" type="presOf" srcId="{B2A3EDD9-C66A-471B-A52B-F8C9C2ABA1C6}" destId="{C2F99F35-AA70-447A-BA47-EDD369ED7C5D}" srcOrd="0" destOrd="0" presId="urn:microsoft.com/office/officeart/2005/8/layout/radial3"/>
    <dgm:cxn modelId="{79F8FED6-F84E-45AE-A454-20FA79BD0885}" srcId="{D5B7D882-B42C-46F8-A7D8-C0E086AE8372}" destId="{ACDF67CF-3F3A-4639-9125-F0A9C5A92304}" srcOrd="0" destOrd="0" parTransId="{42E507D2-F767-4980-888F-8780B8CD98CC}" sibTransId="{D7340484-D049-49EE-99E8-578BFB14CFC1}"/>
    <dgm:cxn modelId="{3F985AF0-0B99-44F9-882A-6E80A225689E}" type="presOf" srcId="{D5B7D882-B42C-46F8-A7D8-C0E086AE8372}" destId="{2D1F3A53-CFFA-4C73-9FDF-DC79A88A432B}" srcOrd="0" destOrd="0" presId="urn:microsoft.com/office/officeart/2005/8/layout/radial3"/>
    <dgm:cxn modelId="{C218B120-C9B0-41CF-B0A3-10AB35F7F271}" srcId="{D5B7D882-B42C-46F8-A7D8-C0E086AE8372}" destId="{B2A3EDD9-C66A-471B-A52B-F8C9C2ABA1C6}" srcOrd="4" destOrd="0" parTransId="{F3557D2B-9EF6-4EF1-BAF2-2BC714A01F83}" sibTransId="{0A9E4720-003F-4DC5-BA1C-B335ED6B947A}"/>
    <dgm:cxn modelId="{C9331BA5-E682-4FA1-9A53-5715CCEB0B83}" srcId="{D5B7D882-B42C-46F8-A7D8-C0E086AE8372}" destId="{693317E4-E802-46D6-9E1D-14D5AB42A11F}" srcOrd="1" destOrd="0" parTransId="{946A9EDC-3185-4F69-9FF6-C8EF0113C9E1}" sibTransId="{9742EB1F-2B58-4E4C-B35C-5524A1D27234}"/>
    <dgm:cxn modelId="{B6317E20-E0F8-4253-AC0D-D22D9B0E199E}" srcId="{D5B7D882-B42C-46F8-A7D8-C0E086AE8372}" destId="{AF748EA7-61D4-4CEE-A2C5-7AC1C7805045}" srcOrd="5" destOrd="0" parTransId="{A3C59BE9-AD91-43D8-8800-F930C472F024}" sibTransId="{27822A98-9292-4328-A497-05F90018CE31}"/>
    <dgm:cxn modelId="{BA73924B-C26B-426E-A599-FC5BDFD39865}" type="presOf" srcId="{693317E4-E802-46D6-9E1D-14D5AB42A11F}" destId="{8659D818-4FC2-4DDE-B557-019C9FE96158}" srcOrd="0" destOrd="0" presId="urn:microsoft.com/office/officeart/2005/8/layout/radial3"/>
    <dgm:cxn modelId="{ED6BA0B2-5BBD-42BE-810E-C3EEF657B8D0}" type="presOf" srcId="{9259D0DE-11F9-40AC-86A8-15ADE7F02A78}" destId="{952CD8AC-9816-4E34-824E-5E55B58B6FD2}" srcOrd="0" destOrd="0" presId="urn:microsoft.com/office/officeart/2005/8/layout/radial3"/>
    <dgm:cxn modelId="{E5087312-8037-4693-B420-E8D8A9321578}" srcId="{D5B7D882-B42C-46F8-A7D8-C0E086AE8372}" destId="{85A1C981-0AAC-4B07-8BE4-3F85C5D72782}" srcOrd="3" destOrd="0" parTransId="{6021FA6A-6233-4B92-BF97-29683F1E9658}" sibTransId="{5A300FBE-8677-4480-888C-86C820ED8139}"/>
    <dgm:cxn modelId="{BD70BC23-6732-4FF2-B638-77090A40A177}" type="presOf" srcId="{85A1C981-0AAC-4B07-8BE4-3F85C5D72782}" destId="{DF9E8376-EFC5-43B9-A2DF-1745144A3270}" srcOrd="0" destOrd="0" presId="urn:microsoft.com/office/officeart/2005/8/layout/radial3"/>
    <dgm:cxn modelId="{14CA0A01-EC0E-4AA9-B8CE-222A217EFCF2}" type="presOf" srcId="{AF748EA7-61D4-4CEE-A2C5-7AC1C7805045}" destId="{D5BDFDD6-15A7-442B-8066-B055A2357BFC}" srcOrd="0" destOrd="0" presId="urn:microsoft.com/office/officeart/2005/8/layout/radial3"/>
    <dgm:cxn modelId="{E2D39B01-1F12-46A9-A843-944AEA5CC8EE}" type="presParOf" srcId="{AEB3C2EF-81D6-47EF-AEB8-E0C7A27E9345}" destId="{C9276876-FBD7-41A3-9AC3-C0F949A195DF}" srcOrd="0" destOrd="0" presId="urn:microsoft.com/office/officeart/2005/8/layout/radial3"/>
    <dgm:cxn modelId="{B70D1C6E-5AE1-426F-A82F-F9037B050571}" type="presParOf" srcId="{C9276876-FBD7-41A3-9AC3-C0F949A195DF}" destId="{2D1F3A53-CFFA-4C73-9FDF-DC79A88A432B}" srcOrd="0" destOrd="0" presId="urn:microsoft.com/office/officeart/2005/8/layout/radial3"/>
    <dgm:cxn modelId="{E5183431-B87B-47C7-BD83-E4BD8AABB651}" type="presParOf" srcId="{C9276876-FBD7-41A3-9AC3-C0F949A195DF}" destId="{73BC38D1-2676-46A2-B2CE-0B33BD71E34E}" srcOrd="1" destOrd="0" presId="urn:microsoft.com/office/officeart/2005/8/layout/radial3"/>
    <dgm:cxn modelId="{F1441BD1-9DEA-4C3C-BCFE-F3A55D972476}" type="presParOf" srcId="{C9276876-FBD7-41A3-9AC3-C0F949A195DF}" destId="{8659D818-4FC2-4DDE-B557-019C9FE96158}" srcOrd="2" destOrd="0" presId="urn:microsoft.com/office/officeart/2005/8/layout/radial3"/>
    <dgm:cxn modelId="{6753099A-6D53-4930-B434-055A91139E00}" type="presParOf" srcId="{C9276876-FBD7-41A3-9AC3-C0F949A195DF}" destId="{952CD8AC-9816-4E34-824E-5E55B58B6FD2}" srcOrd="3" destOrd="0" presId="urn:microsoft.com/office/officeart/2005/8/layout/radial3"/>
    <dgm:cxn modelId="{35B94344-25E2-4B0F-BCD4-1E1FCB73CBE9}" type="presParOf" srcId="{C9276876-FBD7-41A3-9AC3-C0F949A195DF}" destId="{DF9E8376-EFC5-43B9-A2DF-1745144A3270}" srcOrd="4" destOrd="0" presId="urn:microsoft.com/office/officeart/2005/8/layout/radial3"/>
    <dgm:cxn modelId="{2E876F13-86CF-4DBD-92D9-176717B6557A}" type="presParOf" srcId="{C9276876-FBD7-41A3-9AC3-C0F949A195DF}" destId="{C2F99F35-AA70-447A-BA47-EDD369ED7C5D}" srcOrd="5" destOrd="0" presId="urn:microsoft.com/office/officeart/2005/8/layout/radial3"/>
    <dgm:cxn modelId="{BD8BD2B3-3763-4AE3-9FC6-D00C2BFDDD26}" type="presParOf" srcId="{C9276876-FBD7-41A3-9AC3-C0F949A195DF}" destId="{D5BDFDD6-15A7-442B-8066-B055A2357BFC}" srcOrd="6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CC79948-BE8D-48B6-9A3E-3017E04B29BA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CA"/>
        </a:p>
      </dgm:t>
    </dgm:pt>
    <dgm:pt modelId="{3EEF537B-DBC1-49B2-B4AA-C0E7188B8B4C}">
      <dgm:prSet phldrT="[Texte]"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fr-CA" sz="2400" b="1" dirty="0" smtClean="0">
              <a:solidFill>
                <a:schemeClr val="tx1"/>
              </a:solidFill>
            </a:rPr>
            <a:t>Structures </a:t>
          </a:r>
          <a:endParaRPr lang="fr-CA" sz="2400" b="1" dirty="0">
            <a:solidFill>
              <a:schemeClr val="tx1"/>
            </a:solidFill>
          </a:endParaRPr>
        </a:p>
      </dgm:t>
    </dgm:pt>
    <dgm:pt modelId="{9E7EDF11-172A-4382-B7DF-B84F234870BF}" type="parTrans" cxnId="{A4EB6F65-0355-45D2-ADF1-27620D492CC8}">
      <dgm:prSet/>
      <dgm:spPr/>
      <dgm:t>
        <a:bodyPr/>
        <a:lstStyle/>
        <a:p>
          <a:endParaRPr lang="fr-CA"/>
        </a:p>
      </dgm:t>
    </dgm:pt>
    <dgm:pt modelId="{0DBBEEEB-37FC-4B18-A0A4-35A2BF4CC89B}" type="sibTrans" cxnId="{A4EB6F65-0355-45D2-ADF1-27620D492CC8}">
      <dgm:prSet/>
      <dgm:spPr>
        <a:solidFill>
          <a:schemeClr val="accent4">
            <a:lumMod val="50000"/>
          </a:schemeClr>
        </a:solidFill>
      </dgm:spPr>
      <dgm:t>
        <a:bodyPr/>
        <a:lstStyle/>
        <a:p>
          <a:endParaRPr lang="fr-CA"/>
        </a:p>
      </dgm:t>
    </dgm:pt>
    <dgm:pt modelId="{43304CB1-36FC-4C2E-895D-A18F04C263CC}">
      <dgm:prSet phldrT="[Texte]"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fr-CA" sz="2400" b="1" dirty="0" smtClean="0">
              <a:solidFill>
                <a:schemeClr val="tx1"/>
              </a:solidFill>
            </a:rPr>
            <a:t>Processus de coordination</a:t>
          </a:r>
          <a:endParaRPr lang="fr-CA" sz="2400" b="1" dirty="0">
            <a:solidFill>
              <a:schemeClr val="tx1"/>
            </a:solidFill>
          </a:endParaRPr>
        </a:p>
      </dgm:t>
    </dgm:pt>
    <dgm:pt modelId="{D875A460-F6A3-4E45-BAEF-ABCBBCC35BB4}" type="parTrans" cxnId="{0C3A12A1-F394-4EDF-B206-9CB8336A524F}">
      <dgm:prSet/>
      <dgm:spPr/>
      <dgm:t>
        <a:bodyPr/>
        <a:lstStyle/>
        <a:p>
          <a:endParaRPr lang="fr-CA"/>
        </a:p>
      </dgm:t>
    </dgm:pt>
    <dgm:pt modelId="{948C6653-F2E3-4F2A-B8EE-72F6945A1FAC}" type="sibTrans" cxnId="{0C3A12A1-F394-4EDF-B206-9CB8336A524F}">
      <dgm:prSet/>
      <dgm:spPr>
        <a:solidFill>
          <a:schemeClr val="accent4">
            <a:lumMod val="50000"/>
          </a:schemeClr>
        </a:solidFill>
      </dgm:spPr>
      <dgm:t>
        <a:bodyPr/>
        <a:lstStyle/>
        <a:p>
          <a:endParaRPr lang="fr-CA"/>
        </a:p>
      </dgm:t>
    </dgm:pt>
    <dgm:pt modelId="{229B60E6-7A7C-4199-AE77-7447577784FC}">
      <dgm:prSet phldrT="[Texte]"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fr-CA" sz="2400" b="1" dirty="0" smtClean="0">
              <a:solidFill>
                <a:schemeClr val="tx1"/>
              </a:solidFill>
            </a:rPr>
            <a:t>Interactions </a:t>
          </a:r>
          <a:endParaRPr lang="fr-CA" sz="2400" b="1" dirty="0">
            <a:solidFill>
              <a:schemeClr val="tx1"/>
            </a:solidFill>
          </a:endParaRPr>
        </a:p>
      </dgm:t>
    </dgm:pt>
    <dgm:pt modelId="{2D058DAF-BED3-452F-A30D-61DBC692AAF7}" type="parTrans" cxnId="{179BAA27-9A68-45C9-8F3A-5A3A57B2115D}">
      <dgm:prSet/>
      <dgm:spPr/>
      <dgm:t>
        <a:bodyPr/>
        <a:lstStyle/>
        <a:p>
          <a:endParaRPr lang="fr-CA"/>
        </a:p>
      </dgm:t>
    </dgm:pt>
    <dgm:pt modelId="{20078140-05C8-4731-B3FE-821B29CF4D6F}" type="sibTrans" cxnId="{179BAA27-9A68-45C9-8F3A-5A3A57B2115D}">
      <dgm:prSet/>
      <dgm:spPr>
        <a:solidFill>
          <a:schemeClr val="accent4">
            <a:lumMod val="50000"/>
          </a:schemeClr>
        </a:solidFill>
      </dgm:spPr>
      <dgm:t>
        <a:bodyPr/>
        <a:lstStyle/>
        <a:p>
          <a:endParaRPr lang="fr-CA"/>
        </a:p>
      </dgm:t>
    </dgm:pt>
    <dgm:pt modelId="{2213F236-478C-40CF-92BB-FD5863F29C5B}" type="pres">
      <dgm:prSet presAssocID="{8CC79948-BE8D-48B6-9A3E-3017E04B29BA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CA"/>
        </a:p>
      </dgm:t>
    </dgm:pt>
    <dgm:pt modelId="{5D492E14-0D4C-4409-82D8-4D0E1EA43274}" type="pres">
      <dgm:prSet presAssocID="{3EEF537B-DBC1-49B2-B4AA-C0E7188B8B4C}" presName="node" presStyleLbl="node1" presStyleIdx="0" presStyleCnt="3" custRadScaleRad="102639" custRadScaleInc="-1344">
        <dgm:presLayoutVars>
          <dgm:bulletEnabled val="1"/>
        </dgm:presLayoutVars>
      </dgm:prSet>
      <dgm:spPr/>
      <dgm:t>
        <a:bodyPr/>
        <a:lstStyle/>
        <a:p>
          <a:endParaRPr lang="fr-CA"/>
        </a:p>
      </dgm:t>
    </dgm:pt>
    <dgm:pt modelId="{49353D87-1B17-4497-9B76-3F8A0A22C7AC}" type="pres">
      <dgm:prSet presAssocID="{0DBBEEEB-37FC-4B18-A0A4-35A2BF4CC89B}" presName="sibTrans" presStyleLbl="sibTrans2D1" presStyleIdx="0" presStyleCnt="3"/>
      <dgm:spPr/>
      <dgm:t>
        <a:bodyPr/>
        <a:lstStyle/>
        <a:p>
          <a:endParaRPr lang="fr-CA"/>
        </a:p>
      </dgm:t>
    </dgm:pt>
    <dgm:pt modelId="{C4D5E9EA-6B17-4691-9CE3-50CA2FAF4331}" type="pres">
      <dgm:prSet presAssocID="{0DBBEEEB-37FC-4B18-A0A4-35A2BF4CC89B}" presName="connectorText" presStyleLbl="sibTrans2D1" presStyleIdx="0" presStyleCnt="3"/>
      <dgm:spPr/>
      <dgm:t>
        <a:bodyPr/>
        <a:lstStyle/>
        <a:p>
          <a:endParaRPr lang="fr-CA"/>
        </a:p>
      </dgm:t>
    </dgm:pt>
    <dgm:pt modelId="{D032D52E-1475-4CBF-B0B7-B8DC3326227E}" type="pres">
      <dgm:prSet presAssocID="{43304CB1-36FC-4C2E-895D-A18F04C263CC}" presName="node" presStyleLbl="node1" presStyleIdx="1" presStyleCnt="3" custScaleX="121078">
        <dgm:presLayoutVars>
          <dgm:bulletEnabled val="1"/>
        </dgm:presLayoutVars>
      </dgm:prSet>
      <dgm:spPr/>
      <dgm:t>
        <a:bodyPr/>
        <a:lstStyle/>
        <a:p>
          <a:endParaRPr lang="fr-CA"/>
        </a:p>
      </dgm:t>
    </dgm:pt>
    <dgm:pt modelId="{8B206CD5-C3AA-4729-BB38-4B8D829A01ED}" type="pres">
      <dgm:prSet presAssocID="{948C6653-F2E3-4F2A-B8EE-72F6945A1FAC}" presName="sibTrans" presStyleLbl="sibTrans2D1" presStyleIdx="1" presStyleCnt="3"/>
      <dgm:spPr/>
      <dgm:t>
        <a:bodyPr/>
        <a:lstStyle/>
        <a:p>
          <a:endParaRPr lang="fr-CA"/>
        </a:p>
      </dgm:t>
    </dgm:pt>
    <dgm:pt modelId="{A241812E-94E7-4622-BB5A-12AD8505E64A}" type="pres">
      <dgm:prSet presAssocID="{948C6653-F2E3-4F2A-B8EE-72F6945A1FAC}" presName="connectorText" presStyleLbl="sibTrans2D1" presStyleIdx="1" presStyleCnt="3"/>
      <dgm:spPr/>
      <dgm:t>
        <a:bodyPr/>
        <a:lstStyle/>
        <a:p>
          <a:endParaRPr lang="fr-CA"/>
        </a:p>
      </dgm:t>
    </dgm:pt>
    <dgm:pt modelId="{95149B8F-8E47-4681-B322-346C4769105A}" type="pres">
      <dgm:prSet presAssocID="{229B60E6-7A7C-4199-AE77-7447577784FC}" presName="node" presStyleLbl="node1" presStyleIdx="2" presStyleCnt="3" custScaleX="116620" custRadScaleRad="106514" custRadScaleInc="-474">
        <dgm:presLayoutVars>
          <dgm:bulletEnabled val="1"/>
        </dgm:presLayoutVars>
      </dgm:prSet>
      <dgm:spPr/>
      <dgm:t>
        <a:bodyPr/>
        <a:lstStyle/>
        <a:p>
          <a:endParaRPr lang="fr-CA"/>
        </a:p>
      </dgm:t>
    </dgm:pt>
    <dgm:pt modelId="{6984CC4A-E08C-43DE-A990-901A0975424D}" type="pres">
      <dgm:prSet presAssocID="{20078140-05C8-4731-B3FE-821B29CF4D6F}" presName="sibTrans" presStyleLbl="sibTrans2D1" presStyleIdx="2" presStyleCnt="3"/>
      <dgm:spPr/>
      <dgm:t>
        <a:bodyPr/>
        <a:lstStyle/>
        <a:p>
          <a:endParaRPr lang="fr-CA"/>
        </a:p>
      </dgm:t>
    </dgm:pt>
    <dgm:pt modelId="{E0BE597D-CB83-48C3-8069-21DAB34A524A}" type="pres">
      <dgm:prSet presAssocID="{20078140-05C8-4731-B3FE-821B29CF4D6F}" presName="connectorText" presStyleLbl="sibTrans2D1" presStyleIdx="2" presStyleCnt="3"/>
      <dgm:spPr/>
      <dgm:t>
        <a:bodyPr/>
        <a:lstStyle/>
        <a:p>
          <a:endParaRPr lang="fr-CA"/>
        </a:p>
      </dgm:t>
    </dgm:pt>
  </dgm:ptLst>
  <dgm:cxnLst>
    <dgm:cxn modelId="{86E8F94F-4851-4379-9A05-14FE91FF3572}" type="presOf" srcId="{229B60E6-7A7C-4199-AE77-7447577784FC}" destId="{95149B8F-8E47-4681-B322-346C4769105A}" srcOrd="0" destOrd="0" presId="urn:microsoft.com/office/officeart/2005/8/layout/cycle2"/>
    <dgm:cxn modelId="{962E120F-4A83-4B7E-BDC3-10FB067C0530}" type="presOf" srcId="{948C6653-F2E3-4F2A-B8EE-72F6945A1FAC}" destId="{8B206CD5-C3AA-4729-BB38-4B8D829A01ED}" srcOrd="0" destOrd="0" presId="urn:microsoft.com/office/officeart/2005/8/layout/cycle2"/>
    <dgm:cxn modelId="{0C3A12A1-F394-4EDF-B206-9CB8336A524F}" srcId="{8CC79948-BE8D-48B6-9A3E-3017E04B29BA}" destId="{43304CB1-36FC-4C2E-895D-A18F04C263CC}" srcOrd="1" destOrd="0" parTransId="{D875A460-F6A3-4E45-BAEF-ABCBBCC35BB4}" sibTransId="{948C6653-F2E3-4F2A-B8EE-72F6945A1FAC}"/>
    <dgm:cxn modelId="{AF7D0C07-FC37-4B83-85A5-EE152D2612BE}" type="presOf" srcId="{0DBBEEEB-37FC-4B18-A0A4-35A2BF4CC89B}" destId="{C4D5E9EA-6B17-4691-9CE3-50CA2FAF4331}" srcOrd="1" destOrd="0" presId="urn:microsoft.com/office/officeart/2005/8/layout/cycle2"/>
    <dgm:cxn modelId="{72F913F1-C458-4EEB-A083-8711E979BA8E}" type="presOf" srcId="{8CC79948-BE8D-48B6-9A3E-3017E04B29BA}" destId="{2213F236-478C-40CF-92BB-FD5863F29C5B}" srcOrd="0" destOrd="0" presId="urn:microsoft.com/office/officeart/2005/8/layout/cycle2"/>
    <dgm:cxn modelId="{61F09810-690D-42A2-9CEC-BAFC20783AC9}" type="presOf" srcId="{3EEF537B-DBC1-49B2-B4AA-C0E7188B8B4C}" destId="{5D492E14-0D4C-4409-82D8-4D0E1EA43274}" srcOrd="0" destOrd="0" presId="urn:microsoft.com/office/officeart/2005/8/layout/cycle2"/>
    <dgm:cxn modelId="{A4EB6F65-0355-45D2-ADF1-27620D492CC8}" srcId="{8CC79948-BE8D-48B6-9A3E-3017E04B29BA}" destId="{3EEF537B-DBC1-49B2-B4AA-C0E7188B8B4C}" srcOrd="0" destOrd="0" parTransId="{9E7EDF11-172A-4382-B7DF-B84F234870BF}" sibTransId="{0DBBEEEB-37FC-4B18-A0A4-35A2BF4CC89B}"/>
    <dgm:cxn modelId="{E77A8F70-B7A4-4291-9D66-9B7484CC7981}" type="presOf" srcId="{43304CB1-36FC-4C2E-895D-A18F04C263CC}" destId="{D032D52E-1475-4CBF-B0B7-B8DC3326227E}" srcOrd="0" destOrd="0" presId="urn:microsoft.com/office/officeart/2005/8/layout/cycle2"/>
    <dgm:cxn modelId="{419B0FDB-3203-4573-B983-F6871A376746}" type="presOf" srcId="{948C6653-F2E3-4F2A-B8EE-72F6945A1FAC}" destId="{A241812E-94E7-4622-BB5A-12AD8505E64A}" srcOrd="1" destOrd="0" presId="urn:microsoft.com/office/officeart/2005/8/layout/cycle2"/>
    <dgm:cxn modelId="{F7F6FCEE-2EB7-41F2-94A4-73AE9E9A6A51}" type="presOf" srcId="{20078140-05C8-4731-B3FE-821B29CF4D6F}" destId="{E0BE597D-CB83-48C3-8069-21DAB34A524A}" srcOrd="1" destOrd="0" presId="urn:microsoft.com/office/officeart/2005/8/layout/cycle2"/>
    <dgm:cxn modelId="{179BAA27-9A68-45C9-8F3A-5A3A57B2115D}" srcId="{8CC79948-BE8D-48B6-9A3E-3017E04B29BA}" destId="{229B60E6-7A7C-4199-AE77-7447577784FC}" srcOrd="2" destOrd="0" parTransId="{2D058DAF-BED3-452F-A30D-61DBC692AAF7}" sibTransId="{20078140-05C8-4731-B3FE-821B29CF4D6F}"/>
    <dgm:cxn modelId="{31855B32-A324-40D1-8984-C40B487792EC}" type="presOf" srcId="{0DBBEEEB-37FC-4B18-A0A4-35A2BF4CC89B}" destId="{49353D87-1B17-4497-9B76-3F8A0A22C7AC}" srcOrd="0" destOrd="0" presId="urn:microsoft.com/office/officeart/2005/8/layout/cycle2"/>
    <dgm:cxn modelId="{35B14A54-5A01-4E5A-92E4-12B304753E4C}" type="presOf" srcId="{20078140-05C8-4731-B3FE-821B29CF4D6F}" destId="{6984CC4A-E08C-43DE-A990-901A0975424D}" srcOrd="0" destOrd="0" presId="urn:microsoft.com/office/officeart/2005/8/layout/cycle2"/>
    <dgm:cxn modelId="{2575E8ED-69D5-4308-B4B1-57E42BC1BFAE}" type="presParOf" srcId="{2213F236-478C-40CF-92BB-FD5863F29C5B}" destId="{5D492E14-0D4C-4409-82D8-4D0E1EA43274}" srcOrd="0" destOrd="0" presId="urn:microsoft.com/office/officeart/2005/8/layout/cycle2"/>
    <dgm:cxn modelId="{5F154170-BA5A-434F-969F-DEA488EFA7BB}" type="presParOf" srcId="{2213F236-478C-40CF-92BB-FD5863F29C5B}" destId="{49353D87-1B17-4497-9B76-3F8A0A22C7AC}" srcOrd="1" destOrd="0" presId="urn:microsoft.com/office/officeart/2005/8/layout/cycle2"/>
    <dgm:cxn modelId="{89AEB9F6-B66C-4744-BBC8-015051C8B9C6}" type="presParOf" srcId="{49353D87-1B17-4497-9B76-3F8A0A22C7AC}" destId="{C4D5E9EA-6B17-4691-9CE3-50CA2FAF4331}" srcOrd="0" destOrd="0" presId="urn:microsoft.com/office/officeart/2005/8/layout/cycle2"/>
    <dgm:cxn modelId="{537DC713-BB96-4712-B568-25119547010D}" type="presParOf" srcId="{2213F236-478C-40CF-92BB-FD5863F29C5B}" destId="{D032D52E-1475-4CBF-B0B7-B8DC3326227E}" srcOrd="2" destOrd="0" presId="urn:microsoft.com/office/officeart/2005/8/layout/cycle2"/>
    <dgm:cxn modelId="{A4FCC959-0A01-471B-8981-08E2BA5BE435}" type="presParOf" srcId="{2213F236-478C-40CF-92BB-FD5863F29C5B}" destId="{8B206CD5-C3AA-4729-BB38-4B8D829A01ED}" srcOrd="3" destOrd="0" presId="urn:microsoft.com/office/officeart/2005/8/layout/cycle2"/>
    <dgm:cxn modelId="{A44D1DC7-AB7E-4126-AC3C-5E71605C6F5C}" type="presParOf" srcId="{8B206CD5-C3AA-4729-BB38-4B8D829A01ED}" destId="{A241812E-94E7-4622-BB5A-12AD8505E64A}" srcOrd="0" destOrd="0" presId="urn:microsoft.com/office/officeart/2005/8/layout/cycle2"/>
    <dgm:cxn modelId="{416D6EA7-B1AD-4477-9B47-C53AF2CCF12D}" type="presParOf" srcId="{2213F236-478C-40CF-92BB-FD5863F29C5B}" destId="{95149B8F-8E47-4681-B322-346C4769105A}" srcOrd="4" destOrd="0" presId="urn:microsoft.com/office/officeart/2005/8/layout/cycle2"/>
    <dgm:cxn modelId="{22531DAD-66F6-427D-9DDA-302F9EFD158E}" type="presParOf" srcId="{2213F236-478C-40CF-92BB-FD5863F29C5B}" destId="{6984CC4A-E08C-43DE-A990-901A0975424D}" srcOrd="5" destOrd="0" presId="urn:microsoft.com/office/officeart/2005/8/layout/cycle2"/>
    <dgm:cxn modelId="{03E3A1DD-4EE9-4235-A075-E50F3B3DAD08}" type="presParOf" srcId="{6984CC4A-E08C-43DE-A990-901A0975424D}" destId="{E0BE597D-CB83-48C3-8069-21DAB34A524A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94153F9-FD26-41F9-B39A-4370964608B7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CA"/>
        </a:p>
      </dgm:t>
    </dgm:pt>
    <dgm:pt modelId="{CACB9055-108C-47AB-9AD8-07BB3B7D04AF}">
      <dgm:prSet phldrT="[Texte]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r>
            <a:rPr lang="fr-CA" b="1" dirty="0" smtClean="0">
              <a:solidFill>
                <a:schemeClr val="tx1"/>
              </a:solidFill>
            </a:rPr>
            <a:t>Directeur général</a:t>
          </a:r>
          <a:endParaRPr lang="fr-CA" b="1" dirty="0">
            <a:solidFill>
              <a:schemeClr val="tx1"/>
            </a:solidFill>
          </a:endParaRPr>
        </a:p>
      </dgm:t>
    </dgm:pt>
    <dgm:pt modelId="{28279583-32AD-4C1E-AC79-1DBDA2F90D6E}" type="parTrans" cxnId="{23934C80-0D06-4754-B5AC-4B8DF4501FF5}">
      <dgm:prSet/>
      <dgm:spPr/>
      <dgm:t>
        <a:bodyPr/>
        <a:lstStyle/>
        <a:p>
          <a:endParaRPr lang="fr-CA"/>
        </a:p>
      </dgm:t>
    </dgm:pt>
    <dgm:pt modelId="{7166C44F-A62E-4F1A-97A0-4E7102FD909F}" type="sibTrans" cxnId="{23934C80-0D06-4754-B5AC-4B8DF4501FF5}">
      <dgm:prSet/>
      <dgm:spPr/>
      <dgm:t>
        <a:bodyPr/>
        <a:lstStyle/>
        <a:p>
          <a:endParaRPr lang="fr-CA"/>
        </a:p>
      </dgm:t>
    </dgm:pt>
    <dgm:pt modelId="{0E8F5242-29C9-48DE-80EA-8378BBA7CF3E}">
      <dgm:prSet phldrT="[Texte]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fr-CA" b="1" dirty="0" smtClean="0">
              <a:solidFill>
                <a:schemeClr val="tx1"/>
              </a:solidFill>
            </a:rPr>
            <a:t>Direction production</a:t>
          </a:r>
          <a:endParaRPr lang="fr-CA" b="1" dirty="0">
            <a:solidFill>
              <a:schemeClr val="tx1"/>
            </a:solidFill>
          </a:endParaRPr>
        </a:p>
      </dgm:t>
    </dgm:pt>
    <dgm:pt modelId="{C89B70B7-76C7-4839-8CE1-C118746D3909}" type="parTrans" cxnId="{8C54B4EA-4DAE-48AE-8F30-1DCFAB63511F}">
      <dgm:prSet/>
      <dgm:spPr/>
      <dgm:t>
        <a:bodyPr/>
        <a:lstStyle/>
        <a:p>
          <a:endParaRPr lang="fr-CA"/>
        </a:p>
      </dgm:t>
    </dgm:pt>
    <dgm:pt modelId="{3D559FA7-FA13-412D-8FC8-C503DA721EC3}" type="sibTrans" cxnId="{8C54B4EA-4DAE-48AE-8F30-1DCFAB63511F}">
      <dgm:prSet/>
      <dgm:spPr/>
      <dgm:t>
        <a:bodyPr/>
        <a:lstStyle/>
        <a:p>
          <a:endParaRPr lang="fr-CA"/>
        </a:p>
      </dgm:t>
    </dgm:pt>
    <dgm:pt modelId="{BDDBA065-F77E-4007-B7E4-361FDC6ED013}">
      <dgm:prSet phldrT="[Texte]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fr-CA" b="1" dirty="0" smtClean="0">
              <a:solidFill>
                <a:schemeClr val="tx1"/>
              </a:solidFill>
            </a:rPr>
            <a:t>Direction marketing et vente</a:t>
          </a:r>
          <a:endParaRPr lang="fr-CA" b="1" dirty="0">
            <a:solidFill>
              <a:schemeClr val="tx1"/>
            </a:solidFill>
          </a:endParaRPr>
        </a:p>
      </dgm:t>
    </dgm:pt>
    <dgm:pt modelId="{9646CB51-FF23-4BC7-AC5F-B181D7E18588}" type="parTrans" cxnId="{65C4EB2F-4D11-4C26-991F-23C71A77CE5B}">
      <dgm:prSet/>
      <dgm:spPr/>
      <dgm:t>
        <a:bodyPr/>
        <a:lstStyle/>
        <a:p>
          <a:endParaRPr lang="fr-CA"/>
        </a:p>
      </dgm:t>
    </dgm:pt>
    <dgm:pt modelId="{9F0F6FCB-32FF-47B1-9AE3-CA9942D24546}" type="sibTrans" cxnId="{65C4EB2F-4D11-4C26-991F-23C71A77CE5B}">
      <dgm:prSet/>
      <dgm:spPr/>
      <dgm:t>
        <a:bodyPr/>
        <a:lstStyle/>
        <a:p>
          <a:endParaRPr lang="fr-CA"/>
        </a:p>
      </dgm:t>
    </dgm:pt>
    <dgm:pt modelId="{649C4B0E-2912-412A-A537-AFE1FACCE12B}">
      <dgm:prSet phldrT="[Texte]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fr-CA" b="1" dirty="0" smtClean="0">
              <a:solidFill>
                <a:schemeClr val="tx1"/>
              </a:solidFill>
            </a:rPr>
            <a:t>Direction finance et comptabilité </a:t>
          </a:r>
          <a:endParaRPr lang="fr-CA" b="1" dirty="0">
            <a:solidFill>
              <a:schemeClr val="tx1"/>
            </a:solidFill>
          </a:endParaRPr>
        </a:p>
      </dgm:t>
    </dgm:pt>
    <dgm:pt modelId="{890DF9B2-B66B-4F62-993A-28AF8224A1F9}" type="parTrans" cxnId="{C0865F94-D4DA-4417-956A-FD356880EC4A}">
      <dgm:prSet/>
      <dgm:spPr/>
      <dgm:t>
        <a:bodyPr/>
        <a:lstStyle/>
        <a:p>
          <a:endParaRPr lang="fr-CA"/>
        </a:p>
      </dgm:t>
    </dgm:pt>
    <dgm:pt modelId="{B33B505B-EAF5-46F3-B609-BEE41504C491}" type="sibTrans" cxnId="{C0865F94-D4DA-4417-956A-FD356880EC4A}">
      <dgm:prSet/>
      <dgm:spPr/>
      <dgm:t>
        <a:bodyPr/>
        <a:lstStyle/>
        <a:p>
          <a:endParaRPr lang="fr-CA"/>
        </a:p>
      </dgm:t>
    </dgm:pt>
    <dgm:pt modelId="{676826C2-67FB-406F-86B2-1A7C9386BACD}">
      <dgm:prSet phldrT="[Texte]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fr-CA" b="1" dirty="0" smtClean="0">
              <a:solidFill>
                <a:schemeClr val="tx1"/>
              </a:solidFill>
            </a:rPr>
            <a:t>Direction ressources humaines </a:t>
          </a:r>
          <a:endParaRPr lang="fr-CA" b="1" dirty="0">
            <a:solidFill>
              <a:schemeClr val="tx1"/>
            </a:solidFill>
          </a:endParaRPr>
        </a:p>
      </dgm:t>
    </dgm:pt>
    <dgm:pt modelId="{E922661F-FD30-4DF8-8DC3-39664C0A5C30}" type="parTrans" cxnId="{6C3D899F-BCED-49E2-B893-0DCC51DCC314}">
      <dgm:prSet/>
      <dgm:spPr/>
      <dgm:t>
        <a:bodyPr/>
        <a:lstStyle/>
        <a:p>
          <a:endParaRPr lang="fr-CA"/>
        </a:p>
      </dgm:t>
    </dgm:pt>
    <dgm:pt modelId="{563D413B-87C7-4A26-A1C9-68F42DC29DC0}" type="sibTrans" cxnId="{6C3D899F-BCED-49E2-B893-0DCC51DCC314}">
      <dgm:prSet/>
      <dgm:spPr/>
      <dgm:t>
        <a:bodyPr/>
        <a:lstStyle/>
        <a:p>
          <a:endParaRPr lang="fr-CA"/>
        </a:p>
      </dgm:t>
    </dgm:pt>
    <dgm:pt modelId="{9E4985F2-A29A-4C12-BCA6-6BF019CC29DF}" type="pres">
      <dgm:prSet presAssocID="{D94153F9-FD26-41F9-B39A-4370964608B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fr-CA"/>
        </a:p>
      </dgm:t>
    </dgm:pt>
    <dgm:pt modelId="{B90828C7-8816-40FA-9A1B-04D1BE826981}" type="pres">
      <dgm:prSet presAssocID="{CACB9055-108C-47AB-9AD8-07BB3B7D04AF}" presName="hierRoot1" presStyleCnt="0">
        <dgm:presLayoutVars>
          <dgm:hierBranch val="init"/>
        </dgm:presLayoutVars>
      </dgm:prSet>
      <dgm:spPr/>
    </dgm:pt>
    <dgm:pt modelId="{053CA62C-B686-49B6-920E-61674F421EB9}" type="pres">
      <dgm:prSet presAssocID="{CACB9055-108C-47AB-9AD8-07BB3B7D04AF}" presName="rootComposite1" presStyleCnt="0"/>
      <dgm:spPr/>
    </dgm:pt>
    <dgm:pt modelId="{E7772AA5-BFB7-4EBD-91B7-E226A187808E}" type="pres">
      <dgm:prSet presAssocID="{CACB9055-108C-47AB-9AD8-07BB3B7D04AF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fr-CA"/>
        </a:p>
      </dgm:t>
    </dgm:pt>
    <dgm:pt modelId="{D4948B1F-7C73-4330-A2E0-CE32A152CA4B}" type="pres">
      <dgm:prSet presAssocID="{CACB9055-108C-47AB-9AD8-07BB3B7D04AF}" presName="rootConnector1" presStyleLbl="node1" presStyleIdx="0" presStyleCnt="0"/>
      <dgm:spPr/>
      <dgm:t>
        <a:bodyPr/>
        <a:lstStyle/>
        <a:p>
          <a:endParaRPr lang="fr-CA"/>
        </a:p>
      </dgm:t>
    </dgm:pt>
    <dgm:pt modelId="{5417FCF3-6B12-4341-9793-8D3670667832}" type="pres">
      <dgm:prSet presAssocID="{CACB9055-108C-47AB-9AD8-07BB3B7D04AF}" presName="hierChild2" presStyleCnt="0"/>
      <dgm:spPr/>
    </dgm:pt>
    <dgm:pt modelId="{4AA1D1F7-DD2C-4734-914F-54A0BB202D19}" type="pres">
      <dgm:prSet presAssocID="{C89B70B7-76C7-4839-8CE1-C118746D3909}" presName="Name37" presStyleLbl="parChTrans1D2" presStyleIdx="0" presStyleCnt="4"/>
      <dgm:spPr/>
      <dgm:t>
        <a:bodyPr/>
        <a:lstStyle/>
        <a:p>
          <a:endParaRPr lang="fr-CA"/>
        </a:p>
      </dgm:t>
    </dgm:pt>
    <dgm:pt modelId="{098A7E99-6694-4895-813F-D58051C61400}" type="pres">
      <dgm:prSet presAssocID="{0E8F5242-29C9-48DE-80EA-8378BBA7CF3E}" presName="hierRoot2" presStyleCnt="0">
        <dgm:presLayoutVars>
          <dgm:hierBranch val="init"/>
        </dgm:presLayoutVars>
      </dgm:prSet>
      <dgm:spPr/>
    </dgm:pt>
    <dgm:pt modelId="{07EFACBF-0092-42DB-8246-C8763F0B0D5E}" type="pres">
      <dgm:prSet presAssocID="{0E8F5242-29C9-48DE-80EA-8378BBA7CF3E}" presName="rootComposite" presStyleCnt="0"/>
      <dgm:spPr/>
    </dgm:pt>
    <dgm:pt modelId="{7B40209E-CBB7-4692-814E-932DCB39362F}" type="pres">
      <dgm:prSet presAssocID="{0E8F5242-29C9-48DE-80EA-8378BBA7CF3E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fr-CA"/>
        </a:p>
      </dgm:t>
    </dgm:pt>
    <dgm:pt modelId="{F7973B6E-AAB2-4764-97A7-AC0BEF1DC374}" type="pres">
      <dgm:prSet presAssocID="{0E8F5242-29C9-48DE-80EA-8378BBA7CF3E}" presName="rootConnector" presStyleLbl="node2" presStyleIdx="0" presStyleCnt="4"/>
      <dgm:spPr/>
      <dgm:t>
        <a:bodyPr/>
        <a:lstStyle/>
        <a:p>
          <a:endParaRPr lang="fr-CA"/>
        </a:p>
      </dgm:t>
    </dgm:pt>
    <dgm:pt modelId="{4DF911E5-3834-4BBB-BB93-EC5AD454088B}" type="pres">
      <dgm:prSet presAssocID="{0E8F5242-29C9-48DE-80EA-8378BBA7CF3E}" presName="hierChild4" presStyleCnt="0"/>
      <dgm:spPr/>
    </dgm:pt>
    <dgm:pt modelId="{FE75E723-A117-4978-987F-854A44D1E5FC}" type="pres">
      <dgm:prSet presAssocID="{0E8F5242-29C9-48DE-80EA-8378BBA7CF3E}" presName="hierChild5" presStyleCnt="0"/>
      <dgm:spPr/>
    </dgm:pt>
    <dgm:pt modelId="{0B1DE290-1E65-40D7-9F9C-68E999C024F5}" type="pres">
      <dgm:prSet presAssocID="{9646CB51-FF23-4BC7-AC5F-B181D7E18588}" presName="Name37" presStyleLbl="parChTrans1D2" presStyleIdx="1" presStyleCnt="4"/>
      <dgm:spPr/>
      <dgm:t>
        <a:bodyPr/>
        <a:lstStyle/>
        <a:p>
          <a:endParaRPr lang="fr-CA"/>
        </a:p>
      </dgm:t>
    </dgm:pt>
    <dgm:pt modelId="{2D0684D8-D35B-4D54-B0E4-4AB629E50C1D}" type="pres">
      <dgm:prSet presAssocID="{BDDBA065-F77E-4007-B7E4-361FDC6ED013}" presName="hierRoot2" presStyleCnt="0">
        <dgm:presLayoutVars>
          <dgm:hierBranch val="init"/>
        </dgm:presLayoutVars>
      </dgm:prSet>
      <dgm:spPr/>
    </dgm:pt>
    <dgm:pt modelId="{2201504E-9A94-4878-8F4F-C484C24BEA77}" type="pres">
      <dgm:prSet presAssocID="{BDDBA065-F77E-4007-B7E4-361FDC6ED013}" presName="rootComposite" presStyleCnt="0"/>
      <dgm:spPr/>
    </dgm:pt>
    <dgm:pt modelId="{3D6553E8-C6C7-4DED-A463-3DDDC2D8774D}" type="pres">
      <dgm:prSet presAssocID="{BDDBA065-F77E-4007-B7E4-361FDC6ED013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fr-CA"/>
        </a:p>
      </dgm:t>
    </dgm:pt>
    <dgm:pt modelId="{4344AADB-D298-4082-9BDC-C60F7B4C2A50}" type="pres">
      <dgm:prSet presAssocID="{BDDBA065-F77E-4007-B7E4-361FDC6ED013}" presName="rootConnector" presStyleLbl="node2" presStyleIdx="1" presStyleCnt="4"/>
      <dgm:spPr/>
      <dgm:t>
        <a:bodyPr/>
        <a:lstStyle/>
        <a:p>
          <a:endParaRPr lang="fr-CA"/>
        </a:p>
      </dgm:t>
    </dgm:pt>
    <dgm:pt modelId="{3FD87EAE-9C4F-4CF4-8F99-058B55393175}" type="pres">
      <dgm:prSet presAssocID="{BDDBA065-F77E-4007-B7E4-361FDC6ED013}" presName="hierChild4" presStyleCnt="0"/>
      <dgm:spPr/>
    </dgm:pt>
    <dgm:pt modelId="{0B882B98-9585-465E-AEB3-E93F8F9DE78D}" type="pres">
      <dgm:prSet presAssocID="{BDDBA065-F77E-4007-B7E4-361FDC6ED013}" presName="hierChild5" presStyleCnt="0"/>
      <dgm:spPr/>
    </dgm:pt>
    <dgm:pt modelId="{7217EE0B-6F57-4533-893E-2B07267BD717}" type="pres">
      <dgm:prSet presAssocID="{890DF9B2-B66B-4F62-993A-28AF8224A1F9}" presName="Name37" presStyleLbl="parChTrans1D2" presStyleIdx="2" presStyleCnt="4"/>
      <dgm:spPr/>
      <dgm:t>
        <a:bodyPr/>
        <a:lstStyle/>
        <a:p>
          <a:endParaRPr lang="fr-CA"/>
        </a:p>
      </dgm:t>
    </dgm:pt>
    <dgm:pt modelId="{33772467-547E-4300-A370-67B994CDDA38}" type="pres">
      <dgm:prSet presAssocID="{649C4B0E-2912-412A-A537-AFE1FACCE12B}" presName="hierRoot2" presStyleCnt="0">
        <dgm:presLayoutVars>
          <dgm:hierBranch val="init"/>
        </dgm:presLayoutVars>
      </dgm:prSet>
      <dgm:spPr/>
    </dgm:pt>
    <dgm:pt modelId="{02DF7907-A800-4DEC-8FE3-623E16BB547A}" type="pres">
      <dgm:prSet presAssocID="{649C4B0E-2912-412A-A537-AFE1FACCE12B}" presName="rootComposite" presStyleCnt="0"/>
      <dgm:spPr/>
    </dgm:pt>
    <dgm:pt modelId="{67950E12-9B8A-4DA8-AC47-B06AF1FAB1E8}" type="pres">
      <dgm:prSet presAssocID="{649C4B0E-2912-412A-A537-AFE1FACCE12B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fr-CA"/>
        </a:p>
      </dgm:t>
    </dgm:pt>
    <dgm:pt modelId="{895D77A4-7447-4C60-8932-08E4A097BBC9}" type="pres">
      <dgm:prSet presAssocID="{649C4B0E-2912-412A-A537-AFE1FACCE12B}" presName="rootConnector" presStyleLbl="node2" presStyleIdx="2" presStyleCnt="4"/>
      <dgm:spPr/>
      <dgm:t>
        <a:bodyPr/>
        <a:lstStyle/>
        <a:p>
          <a:endParaRPr lang="fr-CA"/>
        </a:p>
      </dgm:t>
    </dgm:pt>
    <dgm:pt modelId="{4D301D3E-4598-4230-BD3E-BEBAB827D80A}" type="pres">
      <dgm:prSet presAssocID="{649C4B0E-2912-412A-A537-AFE1FACCE12B}" presName="hierChild4" presStyleCnt="0"/>
      <dgm:spPr/>
    </dgm:pt>
    <dgm:pt modelId="{64F46B7B-0BFB-4518-8812-5B4365810227}" type="pres">
      <dgm:prSet presAssocID="{649C4B0E-2912-412A-A537-AFE1FACCE12B}" presName="hierChild5" presStyleCnt="0"/>
      <dgm:spPr/>
    </dgm:pt>
    <dgm:pt modelId="{13D6276E-8F7A-429E-9CBC-2757CFDCA784}" type="pres">
      <dgm:prSet presAssocID="{E922661F-FD30-4DF8-8DC3-39664C0A5C30}" presName="Name37" presStyleLbl="parChTrans1D2" presStyleIdx="3" presStyleCnt="4"/>
      <dgm:spPr/>
      <dgm:t>
        <a:bodyPr/>
        <a:lstStyle/>
        <a:p>
          <a:endParaRPr lang="fr-CA"/>
        </a:p>
      </dgm:t>
    </dgm:pt>
    <dgm:pt modelId="{4D72CC68-259E-4446-824C-F1AF7C855DBB}" type="pres">
      <dgm:prSet presAssocID="{676826C2-67FB-406F-86B2-1A7C9386BACD}" presName="hierRoot2" presStyleCnt="0">
        <dgm:presLayoutVars>
          <dgm:hierBranch val="init"/>
        </dgm:presLayoutVars>
      </dgm:prSet>
      <dgm:spPr/>
    </dgm:pt>
    <dgm:pt modelId="{86F73903-6957-4FB2-8BFF-D5CB7AFBDF86}" type="pres">
      <dgm:prSet presAssocID="{676826C2-67FB-406F-86B2-1A7C9386BACD}" presName="rootComposite" presStyleCnt="0"/>
      <dgm:spPr/>
    </dgm:pt>
    <dgm:pt modelId="{ECAA9F58-B3A1-4AA0-A5ED-17E0F61206EC}" type="pres">
      <dgm:prSet presAssocID="{676826C2-67FB-406F-86B2-1A7C9386BACD}" presName="rootText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fr-CA"/>
        </a:p>
      </dgm:t>
    </dgm:pt>
    <dgm:pt modelId="{9F49C8E2-E91E-4793-A972-C70AC7DE823E}" type="pres">
      <dgm:prSet presAssocID="{676826C2-67FB-406F-86B2-1A7C9386BACD}" presName="rootConnector" presStyleLbl="node2" presStyleIdx="3" presStyleCnt="4"/>
      <dgm:spPr/>
      <dgm:t>
        <a:bodyPr/>
        <a:lstStyle/>
        <a:p>
          <a:endParaRPr lang="fr-CA"/>
        </a:p>
      </dgm:t>
    </dgm:pt>
    <dgm:pt modelId="{1A039C9A-614F-4430-A561-738F47D2F2C9}" type="pres">
      <dgm:prSet presAssocID="{676826C2-67FB-406F-86B2-1A7C9386BACD}" presName="hierChild4" presStyleCnt="0"/>
      <dgm:spPr/>
    </dgm:pt>
    <dgm:pt modelId="{8697AB67-001A-4A5E-AFA5-408253909C67}" type="pres">
      <dgm:prSet presAssocID="{676826C2-67FB-406F-86B2-1A7C9386BACD}" presName="hierChild5" presStyleCnt="0"/>
      <dgm:spPr/>
    </dgm:pt>
    <dgm:pt modelId="{64E85D82-6C05-4665-91C1-901967B2E47D}" type="pres">
      <dgm:prSet presAssocID="{CACB9055-108C-47AB-9AD8-07BB3B7D04AF}" presName="hierChild3" presStyleCnt="0"/>
      <dgm:spPr/>
    </dgm:pt>
  </dgm:ptLst>
  <dgm:cxnLst>
    <dgm:cxn modelId="{21905CEE-C3A2-450C-B47C-54F5877F2099}" type="presOf" srcId="{CACB9055-108C-47AB-9AD8-07BB3B7D04AF}" destId="{D4948B1F-7C73-4330-A2E0-CE32A152CA4B}" srcOrd="1" destOrd="0" presId="urn:microsoft.com/office/officeart/2005/8/layout/orgChart1"/>
    <dgm:cxn modelId="{C0865F94-D4DA-4417-956A-FD356880EC4A}" srcId="{CACB9055-108C-47AB-9AD8-07BB3B7D04AF}" destId="{649C4B0E-2912-412A-A537-AFE1FACCE12B}" srcOrd="2" destOrd="0" parTransId="{890DF9B2-B66B-4F62-993A-28AF8224A1F9}" sibTransId="{B33B505B-EAF5-46F3-B609-BEE41504C491}"/>
    <dgm:cxn modelId="{EAC12CE6-2AE3-4EB6-BDEA-B237701CB3F6}" type="presOf" srcId="{0E8F5242-29C9-48DE-80EA-8378BBA7CF3E}" destId="{F7973B6E-AAB2-4764-97A7-AC0BEF1DC374}" srcOrd="1" destOrd="0" presId="urn:microsoft.com/office/officeart/2005/8/layout/orgChart1"/>
    <dgm:cxn modelId="{65C4EB2F-4D11-4C26-991F-23C71A77CE5B}" srcId="{CACB9055-108C-47AB-9AD8-07BB3B7D04AF}" destId="{BDDBA065-F77E-4007-B7E4-361FDC6ED013}" srcOrd="1" destOrd="0" parTransId="{9646CB51-FF23-4BC7-AC5F-B181D7E18588}" sibTransId="{9F0F6FCB-32FF-47B1-9AE3-CA9942D24546}"/>
    <dgm:cxn modelId="{C72BC4C1-68E0-4868-84EA-255C63AB4F5F}" type="presOf" srcId="{676826C2-67FB-406F-86B2-1A7C9386BACD}" destId="{ECAA9F58-B3A1-4AA0-A5ED-17E0F61206EC}" srcOrd="0" destOrd="0" presId="urn:microsoft.com/office/officeart/2005/8/layout/orgChart1"/>
    <dgm:cxn modelId="{23934C80-0D06-4754-B5AC-4B8DF4501FF5}" srcId="{D94153F9-FD26-41F9-B39A-4370964608B7}" destId="{CACB9055-108C-47AB-9AD8-07BB3B7D04AF}" srcOrd="0" destOrd="0" parTransId="{28279583-32AD-4C1E-AC79-1DBDA2F90D6E}" sibTransId="{7166C44F-A62E-4F1A-97A0-4E7102FD909F}"/>
    <dgm:cxn modelId="{6C229D5B-EC55-4ED7-A42E-40396B2BE3F5}" type="presOf" srcId="{CACB9055-108C-47AB-9AD8-07BB3B7D04AF}" destId="{E7772AA5-BFB7-4EBD-91B7-E226A187808E}" srcOrd="0" destOrd="0" presId="urn:microsoft.com/office/officeart/2005/8/layout/orgChart1"/>
    <dgm:cxn modelId="{6F4D8FB0-948D-45E7-9F7E-E91182B7C491}" type="presOf" srcId="{0E8F5242-29C9-48DE-80EA-8378BBA7CF3E}" destId="{7B40209E-CBB7-4692-814E-932DCB39362F}" srcOrd="0" destOrd="0" presId="urn:microsoft.com/office/officeart/2005/8/layout/orgChart1"/>
    <dgm:cxn modelId="{B7BE660A-12B7-4B8B-9DE4-9E57A62586DA}" type="presOf" srcId="{676826C2-67FB-406F-86B2-1A7C9386BACD}" destId="{9F49C8E2-E91E-4793-A972-C70AC7DE823E}" srcOrd="1" destOrd="0" presId="urn:microsoft.com/office/officeart/2005/8/layout/orgChart1"/>
    <dgm:cxn modelId="{14E9916C-D747-4571-908A-48B3A91F6F6C}" type="presOf" srcId="{BDDBA065-F77E-4007-B7E4-361FDC6ED013}" destId="{4344AADB-D298-4082-9BDC-C60F7B4C2A50}" srcOrd="1" destOrd="0" presId="urn:microsoft.com/office/officeart/2005/8/layout/orgChart1"/>
    <dgm:cxn modelId="{8C54B4EA-4DAE-48AE-8F30-1DCFAB63511F}" srcId="{CACB9055-108C-47AB-9AD8-07BB3B7D04AF}" destId="{0E8F5242-29C9-48DE-80EA-8378BBA7CF3E}" srcOrd="0" destOrd="0" parTransId="{C89B70B7-76C7-4839-8CE1-C118746D3909}" sibTransId="{3D559FA7-FA13-412D-8FC8-C503DA721EC3}"/>
    <dgm:cxn modelId="{5AF2E396-E344-48BC-A9B7-23E5FC10C871}" type="presOf" srcId="{9646CB51-FF23-4BC7-AC5F-B181D7E18588}" destId="{0B1DE290-1E65-40D7-9F9C-68E999C024F5}" srcOrd="0" destOrd="0" presId="urn:microsoft.com/office/officeart/2005/8/layout/orgChart1"/>
    <dgm:cxn modelId="{30657C4F-B49B-41B7-B54E-3F106E6F0981}" type="presOf" srcId="{C89B70B7-76C7-4839-8CE1-C118746D3909}" destId="{4AA1D1F7-DD2C-4734-914F-54A0BB202D19}" srcOrd="0" destOrd="0" presId="urn:microsoft.com/office/officeart/2005/8/layout/orgChart1"/>
    <dgm:cxn modelId="{2DB8559E-42DA-4CEF-A51B-DBB2D595AF04}" type="presOf" srcId="{D94153F9-FD26-41F9-B39A-4370964608B7}" destId="{9E4985F2-A29A-4C12-BCA6-6BF019CC29DF}" srcOrd="0" destOrd="0" presId="urn:microsoft.com/office/officeart/2005/8/layout/orgChart1"/>
    <dgm:cxn modelId="{6CCCA9FB-9F58-4836-BE79-02AB160CD277}" type="presOf" srcId="{E922661F-FD30-4DF8-8DC3-39664C0A5C30}" destId="{13D6276E-8F7A-429E-9CBC-2757CFDCA784}" srcOrd="0" destOrd="0" presId="urn:microsoft.com/office/officeart/2005/8/layout/orgChart1"/>
    <dgm:cxn modelId="{71A0A326-1D24-4936-8A81-AA0EBC6CF645}" type="presOf" srcId="{649C4B0E-2912-412A-A537-AFE1FACCE12B}" destId="{895D77A4-7447-4C60-8932-08E4A097BBC9}" srcOrd="1" destOrd="0" presId="urn:microsoft.com/office/officeart/2005/8/layout/orgChart1"/>
    <dgm:cxn modelId="{73E9B346-0043-43EA-A691-E36796C1B3D2}" type="presOf" srcId="{890DF9B2-B66B-4F62-993A-28AF8224A1F9}" destId="{7217EE0B-6F57-4533-893E-2B07267BD717}" srcOrd="0" destOrd="0" presId="urn:microsoft.com/office/officeart/2005/8/layout/orgChart1"/>
    <dgm:cxn modelId="{6C3D899F-BCED-49E2-B893-0DCC51DCC314}" srcId="{CACB9055-108C-47AB-9AD8-07BB3B7D04AF}" destId="{676826C2-67FB-406F-86B2-1A7C9386BACD}" srcOrd="3" destOrd="0" parTransId="{E922661F-FD30-4DF8-8DC3-39664C0A5C30}" sibTransId="{563D413B-87C7-4A26-A1C9-68F42DC29DC0}"/>
    <dgm:cxn modelId="{B86D3E27-D569-49E7-8EB3-B057406DF67A}" type="presOf" srcId="{BDDBA065-F77E-4007-B7E4-361FDC6ED013}" destId="{3D6553E8-C6C7-4DED-A463-3DDDC2D8774D}" srcOrd="0" destOrd="0" presId="urn:microsoft.com/office/officeart/2005/8/layout/orgChart1"/>
    <dgm:cxn modelId="{5DA5D10B-FE4B-43B4-B141-2C8E4E517F84}" type="presOf" srcId="{649C4B0E-2912-412A-A537-AFE1FACCE12B}" destId="{67950E12-9B8A-4DA8-AC47-B06AF1FAB1E8}" srcOrd="0" destOrd="0" presId="urn:microsoft.com/office/officeart/2005/8/layout/orgChart1"/>
    <dgm:cxn modelId="{DEF5FC9D-2D85-4441-82FD-88D64CDB0DB6}" type="presParOf" srcId="{9E4985F2-A29A-4C12-BCA6-6BF019CC29DF}" destId="{B90828C7-8816-40FA-9A1B-04D1BE826981}" srcOrd="0" destOrd="0" presId="urn:microsoft.com/office/officeart/2005/8/layout/orgChart1"/>
    <dgm:cxn modelId="{C209D750-5A61-4988-8494-377F7342C986}" type="presParOf" srcId="{B90828C7-8816-40FA-9A1B-04D1BE826981}" destId="{053CA62C-B686-49B6-920E-61674F421EB9}" srcOrd="0" destOrd="0" presId="urn:microsoft.com/office/officeart/2005/8/layout/orgChart1"/>
    <dgm:cxn modelId="{2AE268AD-22A2-4840-A413-E030DB99205F}" type="presParOf" srcId="{053CA62C-B686-49B6-920E-61674F421EB9}" destId="{E7772AA5-BFB7-4EBD-91B7-E226A187808E}" srcOrd="0" destOrd="0" presId="urn:microsoft.com/office/officeart/2005/8/layout/orgChart1"/>
    <dgm:cxn modelId="{67B883D8-AF70-459B-9A73-F171D4D32F4A}" type="presParOf" srcId="{053CA62C-B686-49B6-920E-61674F421EB9}" destId="{D4948B1F-7C73-4330-A2E0-CE32A152CA4B}" srcOrd="1" destOrd="0" presId="urn:microsoft.com/office/officeart/2005/8/layout/orgChart1"/>
    <dgm:cxn modelId="{F55D5276-CA55-4638-99F7-4D1088EA3ABC}" type="presParOf" srcId="{B90828C7-8816-40FA-9A1B-04D1BE826981}" destId="{5417FCF3-6B12-4341-9793-8D3670667832}" srcOrd="1" destOrd="0" presId="urn:microsoft.com/office/officeart/2005/8/layout/orgChart1"/>
    <dgm:cxn modelId="{F8752536-8508-46CC-8EAB-C7045A6DF0D2}" type="presParOf" srcId="{5417FCF3-6B12-4341-9793-8D3670667832}" destId="{4AA1D1F7-DD2C-4734-914F-54A0BB202D19}" srcOrd="0" destOrd="0" presId="urn:microsoft.com/office/officeart/2005/8/layout/orgChart1"/>
    <dgm:cxn modelId="{630AB562-1041-428D-9152-FD8053FA336B}" type="presParOf" srcId="{5417FCF3-6B12-4341-9793-8D3670667832}" destId="{098A7E99-6694-4895-813F-D58051C61400}" srcOrd="1" destOrd="0" presId="urn:microsoft.com/office/officeart/2005/8/layout/orgChart1"/>
    <dgm:cxn modelId="{EE24E4F4-7FA9-4C8A-8428-8E7C9A282401}" type="presParOf" srcId="{098A7E99-6694-4895-813F-D58051C61400}" destId="{07EFACBF-0092-42DB-8246-C8763F0B0D5E}" srcOrd="0" destOrd="0" presId="urn:microsoft.com/office/officeart/2005/8/layout/orgChart1"/>
    <dgm:cxn modelId="{34421423-D162-4456-957C-5B1B238EC2D3}" type="presParOf" srcId="{07EFACBF-0092-42DB-8246-C8763F0B0D5E}" destId="{7B40209E-CBB7-4692-814E-932DCB39362F}" srcOrd="0" destOrd="0" presId="urn:microsoft.com/office/officeart/2005/8/layout/orgChart1"/>
    <dgm:cxn modelId="{0FB91433-F54E-4610-AE1C-4CFF7AA882CC}" type="presParOf" srcId="{07EFACBF-0092-42DB-8246-C8763F0B0D5E}" destId="{F7973B6E-AAB2-4764-97A7-AC0BEF1DC374}" srcOrd="1" destOrd="0" presId="urn:microsoft.com/office/officeart/2005/8/layout/orgChart1"/>
    <dgm:cxn modelId="{209924F8-58E6-44B4-85D5-4DB2A9E2C2C2}" type="presParOf" srcId="{098A7E99-6694-4895-813F-D58051C61400}" destId="{4DF911E5-3834-4BBB-BB93-EC5AD454088B}" srcOrd="1" destOrd="0" presId="urn:microsoft.com/office/officeart/2005/8/layout/orgChart1"/>
    <dgm:cxn modelId="{CC47ABB7-91D0-4896-BEFD-850803204AD3}" type="presParOf" srcId="{098A7E99-6694-4895-813F-D58051C61400}" destId="{FE75E723-A117-4978-987F-854A44D1E5FC}" srcOrd="2" destOrd="0" presId="urn:microsoft.com/office/officeart/2005/8/layout/orgChart1"/>
    <dgm:cxn modelId="{764C3879-C090-4748-B73F-581EEDDD7447}" type="presParOf" srcId="{5417FCF3-6B12-4341-9793-8D3670667832}" destId="{0B1DE290-1E65-40D7-9F9C-68E999C024F5}" srcOrd="2" destOrd="0" presId="urn:microsoft.com/office/officeart/2005/8/layout/orgChart1"/>
    <dgm:cxn modelId="{111BC490-8719-450E-A8A3-5BD804632BD6}" type="presParOf" srcId="{5417FCF3-6B12-4341-9793-8D3670667832}" destId="{2D0684D8-D35B-4D54-B0E4-4AB629E50C1D}" srcOrd="3" destOrd="0" presId="urn:microsoft.com/office/officeart/2005/8/layout/orgChart1"/>
    <dgm:cxn modelId="{F916B895-6C4C-4B53-A06B-0A58AF8BF372}" type="presParOf" srcId="{2D0684D8-D35B-4D54-B0E4-4AB629E50C1D}" destId="{2201504E-9A94-4878-8F4F-C484C24BEA77}" srcOrd="0" destOrd="0" presId="urn:microsoft.com/office/officeart/2005/8/layout/orgChart1"/>
    <dgm:cxn modelId="{88E715F5-3C0B-473A-9B62-0CEF228B363B}" type="presParOf" srcId="{2201504E-9A94-4878-8F4F-C484C24BEA77}" destId="{3D6553E8-C6C7-4DED-A463-3DDDC2D8774D}" srcOrd="0" destOrd="0" presId="urn:microsoft.com/office/officeart/2005/8/layout/orgChart1"/>
    <dgm:cxn modelId="{F39592FB-7A7E-40B0-8BEB-318D46E0EBB5}" type="presParOf" srcId="{2201504E-9A94-4878-8F4F-C484C24BEA77}" destId="{4344AADB-D298-4082-9BDC-C60F7B4C2A50}" srcOrd="1" destOrd="0" presId="urn:microsoft.com/office/officeart/2005/8/layout/orgChart1"/>
    <dgm:cxn modelId="{FFA87829-753E-4B13-8B33-C9FA90BC90A9}" type="presParOf" srcId="{2D0684D8-D35B-4D54-B0E4-4AB629E50C1D}" destId="{3FD87EAE-9C4F-4CF4-8F99-058B55393175}" srcOrd="1" destOrd="0" presId="urn:microsoft.com/office/officeart/2005/8/layout/orgChart1"/>
    <dgm:cxn modelId="{EBA2D451-4AAE-4884-AEC0-82680BE38CB5}" type="presParOf" srcId="{2D0684D8-D35B-4D54-B0E4-4AB629E50C1D}" destId="{0B882B98-9585-465E-AEB3-E93F8F9DE78D}" srcOrd="2" destOrd="0" presId="urn:microsoft.com/office/officeart/2005/8/layout/orgChart1"/>
    <dgm:cxn modelId="{47AB8BCC-1FA8-47C8-AD9A-648F8D8A506D}" type="presParOf" srcId="{5417FCF3-6B12-4341-9793-8D3670667832}" destId="{7217EE0B-6F57-4533-893E-2B07267BD717}" srcOrd="4" destOrd="0" presId="urn:microsoft.com/office/officeart/2005/8/layout/orgChart1"/>
    <dgm:cxn modelId="{F9845B34-D65E-4660-9DA3-EE2BCECC650F}" type="presParOf" srcId="{5417FCF3-6B12-4341-9793-8D3670667832}" destId="{33772467-547E-4300-A370-67B994CDDA38}" srcOrd="5" destOrd="0" presId="urn:microsoft.com/office/officeart/2005/8/layout/orgChart1"/>
    <dgm:cxn modelId="{6E21D8D4-699C-46B7-BB86-D5319A1A25EC}" type="presParOf" srcId="{33772467-547E-4300-A370-67B994CDDA38}" destId="{02DF7907-A800-4DEC-8FE3-623E16BB547A}" srcOrd="0" destOrd="0" presId="urn:microsoft.com/office/officeart/2005/8/layout/orgChart1"/>
    <dgm:cxn modelId="{355A65C2-5848-4EE0-9E0F-BE2E140D8F5E}" type="presParOf" srcId="{02DF7907-A800-4DEC-8FE3-623E16BB547A}" destId="{67950E12-9B8A-4DA8-AC47-B06AF1FAB1E8}" srcOrd="0" destOrd="0" presId="urn:microsoft.com/office/officeart/2005/8/layout/orgChart1"/>
    <dgm:cxn modelId="{488643FE-C1C8-420C-9744-386265F5BD3F}" type="presParOf" srcId="{02DF7907-A800-4DEC-8FE3-623E16BB547A}" destId="{895D77A4-7447-4C60-8932-08E4A097BBC9}" srcOrd="1" destOrd="0" presId="urn:microsoft.com/office/officeart/2005/8/layout/orgChart1"/>
    <dgm:cxn modelId="{F75EF0D1-1523-46B2-AD77-11ABEDC3C48C}" type="presParOf" srcId="{33772467-547E-4300-A370-67B994CDDA38}" destId="{4D301D3E-4598-4230-BD3E-BEBAB827D80A}" srcOrd="1" destOrd="0" presId="urn:microsoft.com/office/officeart/2005/8/layout/orgChart1"/>
    <dgm:cxn modelId="{F3B2D01C-8821-4B75-AABF-4FB3D91E93E9}" type="presParOf" srcId="{33772467-547E-4300-A370-67B994CDDA38}" destId="{64F46B7B-0BFB-4518-8812-5B4365810227}" srcOrd="2" destOrd="0" presId="urn:microsoft.com/office/officeart/2005/8/layout/orgChart1"/>
    <dgm:cxn modelId="{A46526AB-59E4-49E2-AAC0-C7F9DA2B8CFD}" type="presParOf" srcId="{5417FCF3-6B12-4341-9793-8D3670667832}" destId="{13D6276E-8F7A-429E-9CBC-2757CFDCA784}" srcOrd="6" destOrd="0" presId="urn:microsoft.com/office/officeart/2005/8/layout/orgChart1"/>
    <dgm:cxn modelId="{6B92C94E-3E2C-4E6F-862A-494E056C5A2E}" type="presParOf" srcId="{5417FCF3-6B12-4341-9793-8D3670667832}" destId="{4D72CC68-259E-4446-824C-F1AF7C855DBB}" srcOrd="7" destOrd="0" presId="urn:microsoft.com/office/officeart/2005/8/layout/orgChart1"/>
    <dgm:cxn modelId="{6E9413FB-3261-4521-9091-282260380E89}" type="presParOf" srcId="{4D72CC68-259E-4446-824C-F1AF7C855DBB}" destId="{86F73903-6957-4FB2-8BFF-D5CB7AFBDF86}" srcOrd="0" destOrd="0" presId="urn:microsoft.com/office/officeart/2005/8/layout/orgChart1"/>
    <dgm:cxn modelId="{216975B0-BE55-4454-B691-D81F7F65BD3E}" type="presParOf" srcId="{86F73903-6957-4FB2-8BFF-D5CB7AFBDF86}" destId="{ECAA9F58-B3A1-4AA0-A5ED-17E0F61206EC}" srcOrd="0" destOrd="0" presId="urn:microsoft.com/office/officeart/2005/8/layout/orgChart1"/>
    <dgm:cxn modelId="{4167AE29-F4D0-4E38-97CA-975813243156}" type="presParOf" srcId="{86F73903-6957-4FB2-8BFF-D5CB7AFBDF86}" destId="{9F49C8E2-E91E-4793-A972-C70AC7DE823E}" srcOrd="1" destOrd="0" presId="urn:microsoft.com/office/officeart/2005/8/layout/orgChart1"/>
    <dgm:cxn modelId="{9BE946D0-A6A9-45CB-9353-E0171A0826AF}" type="presParOf" srcId="{4D72CC68-259E-4446-824C-F1AF7C855DBB}" destId="{1A039C9A-614F-4430-A561-738F47D2F2C9}" srcOrd="1" destOrd="0" presId="urn:microsoft.com/office/officeart/2005/8/layout/orgChart1"/>
    <dgm:cxn modelId="{EDF1D360-9835-4C9C-8466-C1839D1CF6A0}" type="presParOf" srcId="{4D72CC68-259E-4446-824C-F1AF7C855DBB}" destId="{8697AB67-001A-4A5E-AFA5-408253909C67}" srcOrd="2" destOrd="0" presId="urn:microsoft.com/office/officeart/2005/8/layout/orgChart1"/>
    <dgm:cxn modelId="{9998B02B-497A-4B6F-8629-F2FFF5A32E7C}" type="presParOf" srcId="{B90828C7-8816-40FA-9A1B-04D1BE826981}" destId="{64E85D82-6C05-4665-91C1-901967B2E47D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86C933B-B74A-4308-AC08-B4800B570D8E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CA"/>
        </a:p>
      </dgm:t>
    </dgm:pt>
    <dgm:pt modelId="{DA499A53-B8FD-4061-A2F6-7CE11CFC8744}">
      <dgm:prSet phldrT="[Texte]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fr-CA" dirty="0" smtClean="0">
              <a:solidFill>
                <a:schemeClr val="tx1"/>
              </a:solidFill>
            </a:rPr>
            <a:t>Siège </a:t>
          </a:r>
          <a:endParaRPr lang="fr-CA" dirty="0">
            <a:solidFill>
              <a:schemeClr val="tx1"/>
            </a:solidFill>
          </a:endParaRPr>
        </a:p>
      </dgm:t>
    </dgm:pt>
    <dgm:pt modelId="{3279AC50-7934-461D-9005-E9914041FCB1}" type="parTrans" cxnId="{3B57270F-6980-469B-BEAA-C9F6DE39D4BB}">
      <dgm:prSet/>
      <dgm:spPr/>
      <dgm:t>
        <a:bodyPr/>
        <a:lstStyle/>
        <a:p>
          <a:endParaRPr lang="fr-CA"/>
        </a:p>
      </dgm:t>
    </dgm:pt>
    <dgm:pt modelId="{A64FAF32-3900-4656-9B4B-F1A5FABD561C}" type="sibTrans" cxnId="{3B57270F-6980-469B-BEAA-C9F6DE39D4BB}">
      <dgm:prSet/>
      <dgm:spPr/>
      <dgm:t>
        <a:bodyPr/>
        <a:lstStyle/>
        <a:p>
          <a:endParaRPr lang="fr-CA"/>
        </a:p>
      </dgm:t>
    </dgm:pt>
    <dgm:pt modelId="{1E1165E5-A8C8-4B6F-B2E0-BE234FF77015}" type="asst">
      <dgm:prSet phldrT="[Texte]" custT="1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fr-CA" sz="2000" dirty="0" smtClean="0">
              <a:solidFill>
                <a:schemeClr val="tx1"/>
              </a:solidFill>
            </a:rPr>
            <a:t>Services centraux</a:t>
          </a:r>
          <a:endParaRPr lang="fr-CA" sz="2000" dirty="0">
            <a:solidFill>
              <a:schemeClr val="tx1"/>
            </a:solidFill>
          </a:endParaRPr>
        </a:p>
      </dgm:t>
    </dgm:pt>
    <dgm:pt modelId="{13D5522D-7707-4F83-B501-D72B8095B67D}" type="parTrans" cxnId="{EE6791C9-145A-42A2-83D5-3346C19307EE}">
      <dgm:prSet/>
      <dgm:spPr/>
      <dgm:t>
        <a:bodyPr/>
        <a:lstStyle/>
        <a:p>
          <a:endParaRPr lang="fr-CA"/>
        </a:p>
      </dgm:t>
    </dgm:pt>
    <dgm:pt modelId="{648DF283-87FE-41D8-9AF2-2606BD7F1388}" type="sibTrans" cxnId="{EE6791C9-145A-42A2-83D5-3346C19307EE}">
      <dgm:prSet/>
      <dgm:spPr/>
      <dgm:t>
        <a:bodyPr/>
        <a:lstStyle/>
        <a:p>
          <a:endParaRPr lang="fr-CA"/>
        </a:p>
      </dgm:t>
    </dgm:pt>
    <dgm:pt modelId="{7633730B-D048-438D-A88C-AE8E5DD373AD}">
      <dgm:prSet phldrT="[Texte]"/>
      <dgm:spPr>
        <a:solidFill>
          <a:schemeClr val="bg2">
            <a:lumMod val="25000"/>
          </a:schemeClr>
        </a:solidFill>
      </dgm:spPr>
      <dgm:t>
        <a:bodyPr/>
        <a:lstStyle/>
        <a:p>
          <a:r>
            <a:rPr lang="fr-CA" dirty="0" smtClean="0"/>
            <a:t>Division A</a:t>
          </a:r>
          <a:endParaRPr lang="fr-CA" dirty="0"/>
        </a:p>
      </dgm:t>
    </dgm:pt>
    <dgm:pt modelId="{46B40ACF-93A7-492E-8474-50CC99902771}" type="parTrans" cxnId="{0FFD718B-E2D5-4574-9159-10DC4861F1AE}">
      <dgm:prSet/>
      <dgm:spPr/>
      <dgm:t>
        <a:bodyPr/>
        <a:lstStyle/>
        <a:p>
          <a:endParaRPr lang="fr-CA"/>
        </a:p>
      </dgm:t>
    </dgm:pt>
    <dgm:pt modelId="{AD73B23B-E270-4B7D-AB4A-7E37366DD13E}" type="sibTrans" cxnId="{0FFD718B-E2D5-4574-9159-10DC4861F1AE}">
      <dgm:prSet/>
      <dgm:spPr/>
      <dgm:t>
        <a:bodyPr/>
        <a:lstStyle/>
        <a:p>
          <a:endParaRPr lang="fr-CA"/>
        </a:p>
      </dgm:t>
    </dgm:pt>
    <dgm:pt modelId="{36A752C5-D16E-443C-8696-15DA03F5BD20}">
      <dgm:prSet phldrT="[Texte]"/>
      <dgm:spPr>
        <a:solidFill>
          <a:schemeClr val="bg2">
            <a:lumMod val="25000"/>
          </a:schemeClr>
        </a:solidFill>
      </dgm:spPr>
      <dgm:t>
        <a:bodyPr/>
        <a:lstStyle/>
        <a:p>
          <a:r>
            <a:rPr lang="fr-CA" dirty="0" smtClean="0"/>
            <a:t>Division B</a:t>
          </a:r>
          <a:endParaRPr lang="fr-CA" dirty="0"/>
        </a:p>
      </dgm:t>
    </dgm:pt>
    <dgm:pt modelId="{D3FAE7B0-0876-48EF-BD6F-AD1A93CEE1A8}" type="parTrans" cxnId="{AEFD27F7-456B-4BD9-963F-204F5E7A6369}">
      <dgm:prSet/>
      <dgm:spPr/>
      <dgm:t>
        <a:bodyPr/>
        <a:lstStyle/>
        <a:p>
          <a:endParaRPr lang="fr-CA"/>
        </a:p>
      </dgm:t>
    </dgm:pt>
    <dgm:pt modelId="{81F67642-9B3F-4E5F-9B0B-DEC50859EC5E}" type="sibTrans" cxnId="{AEFD27F7-456B-4BD9-963F-204F5E7A6369}">
      <dgm:prSet/>
      <dgm:spPr/>
      <dgm:t>
        <a:bodyPr/>
        <a:lstStyle/>
        <a:p>
          <a:endParaRPr lang="fr-CA"/>
        </a:p>
      </dgm:t>
    </dgm:pt>
    <dgm:pt modelId="{84DC6615-994F-4637-B68A-2FD33D0AA1D5}">
      <dgm:prSet phldrT="[Texte]"/>
      <dgm:spPr>
        <a:solidFill>
          <a:schemeClr val="bg2">
            <a:lumMod val="25000"/>
          </a:schemeClr>
        </a:solidFill>
      </dgm:spPr>
      <dgm:t>
        <a:bodyPr/>
        <a:lstStyle/>
        <a:p>
          <a:r>
            <a:rPr lang="fr-CA" dirty="0" smtClean="0"/>
            <a:t>Division C</a:t>
          </a:r>
          <a:endParaRPr lang="fr-CA" dirty="0"/>
        </a:p>
      </dgm:t>
    </dgm:pt>
    <dgm:pt modelId="{06640BA2-9936-4128-BCD9-2155605B2A49}" type="parTrans" cxnId="{C4F5D9DE-7C41-451E-BA75-51A96E6083D4}">
      <dgm:prSet/>
      <dgm:spPr/>
      <dgm:t>
        <a:bodyPr/>
        <a:lstStyle/>
        <a:p>
          <a:endParaRPr lang="fr-CA"/>
        </a:p>
      </dgm:t>
    </dgm:pt>
    <dgm:pt modelId="{CA06A449-75F2-48AC-A63D-A6AE358AACEE}" type="sibTrans" cxnId="{C4F5D9DE-7C41-451E-BA75-51A96E6083D4}">
      <dgm:prSet/>
      <dgm:spPr/>
      <dgm:t>
        <a:bodyPr/>
        <a:lstStyle/>
        <a:p>
          <a:endParaRPr lang="fr-CA"/>
        </a:p>
      </dgm:t>
    </dgm:pt>
    <dgm:pt modelId="{2B521B4E-B9CB-4B5D-B6F6-74B4AEE52152}">
      <dgm:prSet phldrT="[Texte]"/>
      <dgm:spPr>
        <a:solidFill>
          <a:schemeClr val="bg2">
            <a:lumMod val="25000"/>
          </a:schemeClr>
        </a:solidFill>
      </dgm:spPr>
      <dgm:t>
        <a:bodyPr/>
        <a:lstStyle/>
        <a:p>
          <a:r>
            <a:rPr lang="fr-CA" dirty="0" smtClean="0"/>
            <a:t>Division D</a:t>
          </a:r>
          <a:endParaRPr lang="fr-CA" dirty="0"/>
        </a:p>
      </dgm:t>
    </dgm:pt>
    <dgm:pt modelId="{07CE91F6-7FF6-49F8-B74B-7D97E0B74FF1}" type="parTrans" cxnId="{68F0C862-6236-4463-B6B9-3A3067E66D96}">
      <dgm:prSet/>
      <dgm:spPr/>
      <dgm:t>
        <a:bodyPr/>
        <a:lstStyle/>
        <a:p>
          <a:endParaRPr lang="fr-CA"/>
        </a:p>
      </dgm:t>
    </dgm:pt>
    <dgm:pt modelId="{4ECE13E5-4115-428F-9DC8-95EE2B48F74A}" type="sibTrans" cxnId="{68F0C862-6236-4463-B6B9-3A3067E66D96}">
      <dgm:prSet/>
      <dgm:spPr/>
      <dgm:t>
        <a:bodyPr/>
        <a:lstStyle/>
        <a:p>
          <a:endParaRPr lang="fr-CA"/>
        </a:p>
      </dgm:t>
    </dgm:pt>
    <dgm:pt modelId="{097C54DA-AE74-4D32-9FF5-A559404F789A}">
      <dgm:prSet phldrT="[Texte]"/>
      <dgm:spPr>
        <a:solidFill>
          <a:schemeClr val="bg2">
            <a:lumMod val="25000"/>
          </a:schemeClr>
        </a:solidFill>
      </dgm:spPr>
      <dgm:t>
        <a:bodyPr/>
        <a:lstStyle/>
        <a:p>
          <a:r>
            <a:rPr lang="fr-CA" dirty="0" smtClean="0"/>
            <a:t>Division E</a:t>
          </a:r>
          <a:endParaRPr lang="fr-CA" dirty="0"/>
        </a:p>
      </dgm:t>
    </dgm:pt>
    <dgm:pt modelId="{59CA0B20-504C-47D7-9F3A-58BD5E4D424B}" type="parTrans" cxnId="{D3B7530D-20C0-41CB-8E71-16B795C58D78}">
      <dgm:prSet/>
      <dgm:spPr/>
      <dgm:t>
        <a:bodyPr/>
        <a:lstStyle/>
        <a:p>
          <a:endParaRPr lang="fr-CA"/>
        </a:p>
      </dgm:t>
    </dgm:pt>
    <dgm:pt modelId="{602EDAED-45A0-4782-A2C0-FC9BB10EA85A}" type="sibTrans" cxnId="{D3B7530D-20C0-41CB-8E71-16B795C58D78}">
      <dgm:prSet/>
      <dgm:spPr/>
      <dgm:t>
        <a:bodyPr/>
        <a:lstStyle/>
        <a:p>
          <a:endParaRPr lang="fr-CA"/>
        </a:p>
      </dgm:t>
    </dgm:pt>
    <dgm:pt modelId="{D37973A3-BE21-405A-941C-D44BBB0D0952}" type="pres">
      <dgm:prSet presAssocID="{286C933B-B74A-4308-AC08-B4800B570D8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fr-CA"/>
        </a:p>
      </dgm:t>
    </dgm:pt>
    <dgm:pt modelId="{038B2F10-303E-4DA7-B5B2-6D8D83D3FCC8}" type="pres">
      <dgm:prSet presAssocID="{DA499A53-B8FD-4061-A2F6-7CE11CFC8744}" presName="hierRoot1" presStyleCnt="0">
        <dgm:presLayoutVars>
          <dgm:hierBranch val="init"/>
        </dgm:presLayoutVars>
      </dgm:prSet>
      <dgm:spPr/>
    </dgm:pt>
    <dgm:pt modelId="{802F9E52-A30B-4B06-A601-A301F089A06B}" type="pres">
      <dgm:prSet presAssocID="{DA499A53-B8FD-4061-A2F6-7CE11CFC8744}" presName="rootComposite1" presStyleCnt="0"/>
      <dgm:spPr/>
    </dgm:pt>
    <dgm:pt modelId="{9B0DDBE8-C70E-4D95-AC5C-71B40C2A086E}" type="pres">
      <dgm:prSet presAssocID="{DA499A53-B8FD-4061-A2F6-7CE11CFC8744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fr-CA"/>
        </a:p>
      </dgm:t>
    </dgm:pt>
    <dgm:pt modelId="{686E9218-9875-4C47-B340-0F7538AE42D5}" type="pres">
      <dgm:prSet presAssocID="{DA499A53-B8FD-4061-A2F6-7CE11CFC8744}" presName="rootConnector1" presStyleLbl="node1" presStyleIdx="0" presStyleCnt="0"/>
      <dgm:spPr/>
      <dgm:t>
        <a:bodyPr/>
        <a:lstStyle/>
        <a:p>
          <a:endParaRPr lang="fr-CA"/>
        </a:p>
      </dgm:t>
    </dgm:pt>
    <dgm:pt modelId="{8EEE8F3E-D249-426F-83CE-52B2E0683655}" type="pres">
      <dgm:prSet presAssocID="{DA499A53-B8FD-4061-A2F6-7CE11CFC8744}" presName="hierChild2" presStyleCnt="0"/>
      <dgm:spPr/>
    </dgm:pt>
    <dgm:pt modelId="{6E68D6FC-0B60-4211-B8FD-30B4FD184BEB}" type="pres">
      <dgm:prSet presAssocID="{46B40ACF-93A7-492E-8474-50CC99902771}" presName="Name37" presStyleLbl="parChTrans1D2" presStyleIdx="0" presStyleCnt="6"/>
      <dgm:spPr/>
      <dgm:t>
        <a:bodyPr/>
        <a:lstStyle/>
        <a:p>
          <a:endParaRPr lang="fr-CA"/>
        </a:p>
      </dgm:t>
    </dgm:pt>
    <dgm:pt modelId="{202C62F5-D315-42CD-82F7-AE8B71E31D6B}" type="pres">
      <dgm:prSet presAssocID="{7633730B-D048-438D-A88C-AE8E5DD373AD}" presName="hierRoot2" presStyleCnt="0">
        <dgm:presLayoutVars>
          <dgm:hierBranch val="init"/>
        </dgm:presLayoutVars>
      </dgm:prSet>
      <dgm:spPr/>
    </dgm:pt>
    <dgm:pt modelId="{E1E8DC3A-DF7C-4709-ADC1-8A0E565C4033}" type="pres">
      <dgm:prSet presAssocID="{7633730B-D048-438D-A88C-AE8E5DD373AD}" presName="rootComposite" presStyleCnt="0"/>
      <dgm:spPr/>
    </dgm:pt>
    <dgm:pt modelId="{E8660410-4F5C-4043-B39A-20C2BDB09DF3}" type="pres">
      <dgm:prSet presAssocID="{7633730B-D048-438D-A88C-AE8E5DD373AD}" presName="rootText" presStyleLbl="node2" presStyleIdx="0" presStyleCnt="5">
        <dgm:presLayoutVars>
          <dgm:chPref val="3"/>
        </dgm:presLayoutVars>
      </dgm:prSet>
      <dgm:spPr/>
      <dgm:t>
        <a:bodyPr/>
        <a:lstStyle/>
        <a:p>
          <a:endParaRPr lang="fr-CA"/>
        </a:p>
      </dgm:t>
    </dgm:pt>
    <dgm:pt modelId="{BFB783A7-3552-4622-8B6D-48A5D8258679}" type="pres">
      <dgm:prSet presAssocID="{7633730B-D048-438D-A88C-AE8E5DD373AD}" presName="rootConnector" presStyleLbl="node2" presStyleIdx="0" presStyleCnt="5"/>
      <dgm:spPr/>
      <dgm:t>
        <a:bodyPr/>
        <a:lstStyle/>
        <a:p>
          <a:endParaRPr lang="fr-CA"/>
        </a:p>
      </dgm:t>
    </dgm:pt>
    <dgm:pt modelId="{7B65982A-2613-4060-AB4F-AA94254AC533}" type="pres">
      <dgm:prSet presAssocID="{7633730B-D048-438D-A88C-AE8E5DD373AD}" presName="hierChild4" presStyleCnt="0"/>
      <dgm:spPr/>
    </dgm:pt>
    <dgm:pt modelId="{92BCC115-5011-4CB6-BDA0-E05F6CB4B4A5}" type="pres">
      <dgm:prSet presAssocID="{7633730B-D048-438D-A88C-AE8E5DD373AD}" presName="hierChild5" presStyleCnt="0"/>
      <dgm:spPr/>
    </dgm:pt>
    <dgm:pt modelId="{810F04F0-BA1E-4F17-981E-2CF0F96E4A6E}" type="pres">
      <dgm:prSet presAssocID="{D3FAE7B0-0876-48EF-BD6F-AD1A93CEE1A8}" presName="Name37" presStyleLbl="parChTrans1D2" presStyleIdx="1" presStyleCnt="6"/>
      <dgm:spPr/>
      <dgm:t>
        <a:bodyPr/>
        <a:lstStyle/>
        <a:p>
          <a:endParaRPr lang="fr-CA"/>
        </a:p>
      </dgm:t>
    </dgm:pt>
    <dgm:pt modelId="{4268B473-C0F2-4D34-8257-1E6A5E24A04A}" type="pres">
      <dgm:prSet presAssocID="{36A752C5-D16E-443C-8696-15DA03F5BD20}" presName="hierRoot2" presStyleCnt="0">
        <dgm:presLayoutVars>
          <dgm:hierBranch val="init"/>
        </dgm:presLayoutVars>
      </dgm:prSet>
      <dgm:spPr/>
    </dgm:pt>
    <dgm:pt modelId="{2ABD8C65-1AF0-4785-80C4-777BEAF80991}" type="pres">
      <dgm:prSet presAssocID="{36A752C5-D16E-443C-8696-15DA03F5BD20}" presName="rootComposite" presStyleCnt="0"/>
      <dgm:spPr/>
    </dgm:pt>
    <dgm:pt modelId="{37BBE878-A0C9-4094-AACE-4ED7393D42C7}" type="pres">
      <dgm:prSet presAssocID="{36A752C5-D16E-443C-8696-15DA03F5BD20}" presName="rootText" presStyleLbl="node2" presStyleIdx="1" presStyleCnt="5">
        <dgm:presLayoutVars>
          <dgm:chPref val="3"/>
        </dgm:presLayoutVars>
      </dgm:prSet>
      <dgm:spPr/>
      <dgm:t>
        <a:bodyPr/>
        <a:lstStyle/>
        <a:p>
          <a:endParaRPr lang="fr-CA"/>
        </a:p>
      </dgm:t>
    </dgm:pt>
    <dgm:pt modelId="{020E4EFB-6037-448A-A5C6-A7903BED0A47}" type="pres">
      <dgm:prSet presAssocID="{36A752C5-D16E-443C-8696-15DA03F5BD20}" presName="rootConnector" presStyleLbl="node2" presStyleIdx="1" presStyleCnt="5"/>
      <dgm:spPr/>
      <dgm:t>
        <a:bodyPr/>
        <a:lstStyle/>
        <a:p>
          <a:endParaRPr lang="fr-CA"/>
        </a:p>
      </dgm:t>
    </dgm:pt>
    <dgm:pt modelId="{8BC22DBF-1FEB-4E08-89CB-B966E66FBD7F}" type="pres">
      <dgm:prSet presAssocID="{36A752C5-D16E-443C-8696-15DA03F5BD20}" presName="hierChild4" presStyleCnt="0"/>
      <dgm:spPr/>
    </dgm:pt>
    <dgm:pt modelId="{BA69F3DE-83EC-4475-B5A5-E08448423FCA}" type="pres">
      <dgm:prSet presAssocID="{36A752C5-D16E-443C-8696-15DA03F5BD20}" presName="hierChild5" presStyleCnt="0"/>
      <dgm:spPr/>
    </dgm:pt>
    <dgm:pt modelId="{3853A91F-4B32-4EAC-BB66-9F816129D41C}" type="pres">
      <dgm:prSet presAssocID="{06640BA2-9936-4128-BCD9-2155605B2A49}" presName="Name37" presStyleLbl="parChTrans1D2" presStyleIdx="2" presStyleCnt="6"/>
      <dgm:spPr/>
      <dgm:t>
        <a:bodyPr/>
        <a:lstStyle/>
        <a:p>
          <a:endParaRPr lang="fr-CA"/>
        </a:p>
      </dgm:t>
    </dgm:pt>
    <dgm:pt modelId="{CEF9C95B-0D19-46AC-8F2F-8BA6192BB0A7}" type="pres">
      <dgm:prSet presAssocID="{84DC6615-994F-4637-B68A-2FD33D0AA1D5}" presName="hierRoot2" presStyleCnt="0">
        <dgm:presLayoutVars>
          <dgm:hierBranch val="init"/>
        </dgm:presLayoutVars>
      </dgm:prSet>
      <dgm:spPr/>
    </dgm:pt>
    <dgm:pt modelId="{EC758642-B0B5-4796-B56D-DA4DE78C4450}" type="pres">
      <dgm:prSet presAssocID="{84DC6615-994F-4637-B68A-2FD33D0AA1D5}" presName="rootComposite" presStyleCnt="0"/>
      <dgm:spPr/>
    </dgm:pt>
    <dgm:pt modelId="{35594B9E-0E55-4CE1-82A6-EF509CF2BCB1}" type="pres">
      <dgm:prSet presAssocID="{84DC6615-994F-4637-B68A-2FD33D0AA1D5}" presName="rootText" presStyleLbl="node2" presStyleIdx="2" presStyleCnt="5">
        <dgm:presLayoutVars>
          <dgm:chPref val="3"/>
        </dgm:presLayoutVars>
      </dgm:prSet>
      <dgm:spPr/>
      <dgm:t>
        <a:bodyPr/>
        <a:lstStyle/>
        <a:p>
          <a:endParaRPr lang="fr-CA"/>
        </a:p>
      </dgm:t>
    </dgm:pt>
    <dgm:pt modelId="{5A254256-EC4E-46EF-815E-D749DEE767DB}" type="pres">
      <dgm:prSet presAssocID="{84DC6615-994F-4637-B68A-2FD33D0AA1D5}" presName="rootConnector" presStyleLbl="node2" presStyleIdx="2" presStyleCnt="5"/>
      <dgm:spPr/>
      <dgm:t>
        <a:bodyPr/>
        <a:lstStyle/>
        <a:p>
          <a:endParaRPr lang="fr-CA"/>
        </a:p>
      </dgm:t>
    </dgm:pt>
    <dgm:pt modelId="{A84BA4E8-751D-4912-814A-DBEE3623BCBF}" type="pres">
      <dgm:prSet presAssocID="{84DC6615-994F-4637-B68A-2FD33D0AA1D5}" presName="hierChild4" presStyleCnt="0"/>
      <dgm:spPr/>
    </dgm:pt>
    <dgm:pt modelId="{E5DFC030-D118-4677-9B60-79D560DAD787}" type="pres">
      <dgm:prSet presAssocID="{84DC6615-994F-4637-B68A-2FD33D0AA1D5}" presName="hierChild5" presStyleCnt="0"/>
      <dgm:spPr/>
    </dgm:pt>
    <dgm:pt modelId="{9DF96142-019F-46C6-8E95-E899D4AEFBC6}" type="pres">
      <dgm:prSet presAssocID="{07CE91F6-7FF6-49F8-B74B-7D97E0B74FF1}" presName="Name37" presStyleLbl="parChTrans1D2" presStyleIdx="3" presStyleCnt="6"/>
      <dgm:spPr/>
      <dgm:t>
        <a:bodyPr/>
        <a:lstStyle/>
        <a:p>
          <a:endParaRPr lang="fr-CA"/>
        </a:p>
      </dgm:t>
    </dgm:pt>
    <dgm:pt modelId="{2363A2D9-EC38-46AF-9F84-2E9B42837844}" type="pres">
      <dgm:prSet presAssocID="{2B521B4E-B9CB-4B5D-B6F6-74B4AEE52152}" presName="hierRoot2" presStyleCnt="0">
        <dgm:presLayoutVars>
          <dgm:hierBranch val="init"/>
        </dgm:presLayoutVars>
      </dgm:prSet>
      <dgm:spPr/>
    </dgm:pt>
    <dgm:pt modelId="{7A94C343-8A98-425E-807A-052530331CBD}" type="pres">
      <dgm:prSet presAssocID="{2B521B4E-B9CB-4B5D-B6F6-74B4AEE52152}" presName="rootComposite" presStyleCnt="0"/>
      <dgm:spPr/>
    </dgm:pt>
    <dgm:pt modelId="{53AB219B-7B14-490F-AA19-B32380CBF1F3}" type="pres">
      <dgm:prSet presAssocID="{2B521B4E-B9CB-4B5D-B6F6-74B4AEE52152}" presName="rootText" presStyleLbl="node2" presStyleIdx="3" presStyleCnt="5">
        <dgm:presLayoutVars>
          <dgm:chPref val="3"/>
        </dgm:presLayoutVars>
      </dgm:prSet>
      <dgm:spPr/>
      <dgm:t>
        <a:bodyPr/>
        <a:lstStyle/>
        <a:p>
          <a:endParaRPr lang="fr-CA"/>
        </a:p>
      </dgm:t>
    </dgm:pt>
    <dgm:pt modelId="{DEB006A1-2489-4C7C-AA72-AA75656318D0}" type="pres">
      <dgm:prSet presAssocID="{2B521B4E-B9CB-4B5D-B6F6-74B4AEE52152}" presName="rootConnector" presStyleLbl="node2" presStyleIdx="3" presStyleCnt="5"/>
      <dgm:spPr/>
      <dgm:t>
        <a:bodyPr/>
        <a:lstStyle/>
        <a:p>
          <a:endParaRPr lang="fr-CA"/>
        </a:p>
      </dgm:t>
    </dgm:pt>
    <dgm:pt modelId="{D4D4F886-ED6C-4403-BBF7-537345DDC5FE}" type="pres">
      <dgm:prSet presAssocID="{2B521B4E-B9CB-4B5D-B6F6-74B4AEE52152}" presName="hierChild4" presStyleCnt="0"/>
      <dgm:spPr/>
    </dgm:pt>
    <dgm:pt modelId="{A022BB1C-1599-48FD-BF04-3A3A4010EFC3}" type="pres">
      <dgm:prSet presAssocID="{2B521B4E-B9CB-4B5D-B6F6-74B4AEE52152}" presName="hierChild5" presStyleCnt="0"/>
      <dgm:spPr/>
    </dgm:pt>
    <dgm:pt modelId="{8A1E2060-03EC-4738-A6B1-72CC6E1B25B8}" type="pres">
      <dgm:prSet presAssocID="{59CA0B20-504C-47D7-9F3A-58BD5E4D424B}" presName="Name37" presStyleLbl="parChTrans1D2" presStyleIdx="4" presStyleCnt="6"/>
      <dgm:spPr/>
      <dgm:t>
        <a:bodyPr/>
        <a:lstStyle/>
        <a:p>
          <a:endParaRPr lang="fr-CA"/>
        </a:p>
      </dgm:t>
    </dgm:pt>
    <dgm:pt modelId="{FB13666F-0E0C-4B8C-9005-CCF97298898A}" type="pres">
      <dgm:prSet presAssocID="{097C54DA-AE74-4D32-9FF5-A559404F789A}" presName="hierRoot2" presStyleCnt="0">
        <dgm:presLayoutVars>
          <dgm:hierBranch val="init"/>
        </dgm:presLayoutVars>
      </dgm:prSet>
      <dgm:spPr/>
    </dgm:pt>
    <dgm:pt modelId="{BCA5078E-50A2-42A8-A153-E2EE1C12FC41}" type="pres">
      <dgm:prSet presAssocID="{097C54DA-AE74-4D32-9FF5-A559404F789A}" presName="rootComposite" presStyleCnt="0"/>
      <dgm:spPr/>
    </dgm:pt>
    <dgm:pt modelId="{C8D040DA-557B-442D-9C55-D83500EBFF63}" type="pres">
      <dgm:prSet presAssocID="{097C54DA-AE74-4D32-9FF5-A559404F789A}" presName="rootText" presStyleLbl="node2" presStyleIdx="4" presStyleCnt="5">
        <dgm:presLayoutVars>
          <dgm:chPref val="3"/>
        </dgm:presLayoutVars>
      </dgm:prSet>
      <dgm:spPr/>
      <dgm:t>
        <a:bodyPr/>
        <a:lstStyle/>
        <a:p>
          <a:endParaRPr lang="fr-CA"/>
        </a:p>
      </dgm:t>
    </dgm:pt>
    <dgm:pt modelId="{553878D3-818B-4C18-9225-F06E0689E217}" type="pres">
      <dgm:prSet presAssocID="{097C54DA-AE74-4D32-9FF5-A559404F789A}" presName="rootConnector" presStyleLbl="node2" presStyleIdx="4" presStyleCnt="5"/>
      <dgm:spPr/>
      <dgm:t>
        <a:bodyPr/>
        <a:lstStyle/>
        <a:p>
          <a:endParaRPr lang="fr-CA"/>
        </a:p>
      </dgm:t>
    </dgm:pt>
    <dgm:pt modelId="{3B0A3D63-7BCC-41C0-BB74-5BFF159A35B2}" type="pres">
      <dgm:prSet presAssocID="{097C54DA-AE74-4D32-9FF5-A559404F789A}" presName="hierChild4" presStyleCnt="0"/>
      <dgm:spPr/>
    </dgm:pt>
    <dgm:pt modelId="{F5E3B935-A601-4983-8DB8-C57F4C94B645}" type="pres">
      <dgm:prSet presAssocID="{097C54DA-AE74-4D32-9FF5-A559404F789A}" presName="hierChild5" presStyleCnt="0"/>
      <dgm:spPr/>
    </dgm:pt>
    <dgm:pt modelId="{D7CAA8D0-A60E-49C8-881D-040E11A06510}" type="pres">
      <dgm:prSet presAssocID="{DA499A53-B8FD-4061-A2F6-7CE11CFC8744}" presName="hierChild3" presStyleCnt="0"/>
      <dgm:spPr/>
    </dgm:pt>
    <dgm:pt modelId="{E6A7DF47-CD57-484E-9E72-62A39E58C170}" type="pres">
      <dgm:prSet presAssocID="{13D5522D-7707-4F83-B501-D72B8095B67D}" presName="Name111" presStyleLbl="parChTrans1D2" presStyleIdx="5" presStyleCnt="6"/>
      <dgm:spPr/>
      <dgm:t>
        <a:bodyPr/>
        <a:lstStyle/>
        <a:p>
          <a:endParaRPr lang="fr-CA"/>
        </a:p>
      </dgm:t>
    </dgm:pt>
    <dgm:pt modelId="{15E133DD-4718-4ED9-9036-B497E5B016D9}" type="pres">
      <dgm:prSet presAssocID="{1E1165E5-A8C8-4B6F-B2E0-BE234FF77015}" presName="hierRoot3" presStyleCnt="0">
        <dgm:presLayoutVars>
          <dgm:hierBranch val="init"/>
        </dgm:presLayoutVars>
      </dgm:prSet>
      <dgm:spPr/>
    </dgm:pt>
    <dgm:pt modelId="{4342077D-3066-4AB4-B504-F329A46C0AE6}" type="pres">
      <dgm:prSet presAssocID="{1E1165E5-A8C8-4B6F-B2E0-BE234FF77015}" presName="rootComposite3" presStyleCnt="0"/>
      <dgm:spPr/>
    </dgm:pt>
    <dgm:pt modelId="{FBD740E7-AB99-4A9E-92C9-F47FF7F18073}" type="pres">
      <dgm:prSet presAssocID="{1E1165E5-A8C8-4B6F-B2E0-BE234FF77015}" presName="rootText3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fr-CA"/>
        </a:p>
      </dgm:t>
    </dgm:pt>
    <dgm:pt modelId="{5256EE9C-056D-4205-ABE0-AB3DB4331299}" type="pres">
      <dgm:prSet presAssocID="{1E1165E5-A8C8-4B6F-B2E0-BE234FF77015}" presName="rootConnector3" presStyleLbl="asst1" presStyleIdx="0" presStyleCnt="1"/>
      <dgm:spPr/>
      <dgm:t>
        <a:bodyPr/>
        <a:lstStyle/>
        <a:p>
          <a:endParaRPr lang="fr-CA"/>
        </a:p>
      </dgm:t>
    </dgm:pt>
    <dgm:pt modelId="{CCC2024A-CE5E-43DE-827C-3FCC123B6457}" type="pres">
      <dgm:prSet presAssocID="{1E1165E5-A8C8-4B6F-B2E0-BE234FF77015}" presName="hierChild6" presStyleCnt="0"/>
      <dgm:spPr/>
    </dgm:pt>
    <dgm:pt modelId="{DC0B4B99-76DF-4A96-9ED9-D65D164D691F}" type="pres">
      <dgm:prSet presAssocID="{1E1165E5-A8C8-4B6F-B2E0-BE234FF77015}" presName="hierChild7" presStyleCnt="0"/>
      <dgm:spPr/>
    </dgm:pt>
  </dgm:ptLst>
  <dgm:cxnLst>
    <dgm:cxn modelId="{B9CD3429-0284-4922-B8CB-BDE8263FABFA}" type="presOf" srcId="{46B40ACF-93A7-492E-8474-50CC99902771}" destId="{6E68D6FC-0B60-4211-B8FD-30B4FD184BEB}" srcOrd="0" destOrd="0" presId="urn:microsoft.com/office/officeart/2005/8/layout/orgChart1"/>
    <dgm:cxn modelId="{88295B49-4C9A-446D-8C96-C224786A2B2B}" type="presOf" srcId="{DA499A53-B8FD-4061-A2F6-7CE11CFC8744}" destId="{9B0DDBE8-C70E-4D95-AC5C-71B40C2A086E}" srcOrd="0" destOrd="0" presId="urn:microsoft.com/office/officeart/2005/8/layout/orgChart1"/>
    <dgm:cxn modelId="{D04237A9-0983-4B6E-9BE2-CA826449CB57}" type="presOf" srcId="{84DC6615-994F-4637-B68A-2FD33D0AA1D5}" destId="{35594B9E-0E55-4CE1-82A6-EF509CF2BCB1}" srcOrd="0" destOrd="0" presId="urn:microsoft.com/office/officeart/2005/8/layout/orgChart1"/>
    <dgm:cxn modelId="{15047DC5-01A4-4E2C-9719-910A46E5FEBE}" type="presOf" srcId="{DA499A53-B8FD-4061-A2F6-7CE11CFC8744}" destId="{686E9218-9875-4C47-B340-0F7538AE42D5}" srcOrd="1" destOrd="0" presId="urn:microsoft.com/office/officeart/2005/8/layout/orgChart1"/>
    <dgm:cxn modelId="{F89D0CE7-21F1-4464-905B-EBDB97486D3F}" type="presOf" srcId="{13D5522D-7707-4F83-B501-D72B8095B67D}" destId="{E6A7DF47-CD57-484E-9E72-62A39E58C170}" srcOrd="0" destOrd="0" presId="urn:microsoft.com/office/officeart/2005/8/layout/orgChart1"/>
    <dgm:cxn modelId="{AF2F82BA-3642-46C7-B4B5-599D64ACB4EB}" type="presOf" srcId="{D3FAE7B0-0876-48EF-BD6F-AD1A93CEE1A8}" destId="{810F04F0-BA1E-4F17-981E-2CF0F96E4A6E}" srcOrd="0" destOrd="0" presId="urn:microsoft.com/office/officeart/2005/8/layout/orgChart1"/>
    <dgm:cxn modelId="{0FFD718B-E2D5-4574-9159-10DC4861F1AE}" srcId="{DA499A53-B8FD-4061-A2F6-7CE11CFC8744}" destId="{7633730B-D048-438D-A88C-AE8E5DD373AD}" srcOrd="1" destOrd="0" parTransId="{46B40ACF-93A7-492E-8474-50CC99902771}" sibTransId="{AD73B23B-E270-4B7D-AB4A-7E37366DD13E}"/>
    <dgm:cxn modelId="{49647F93-48DC-46BA-BA82-56AE589D138F}" type="presOf" srcId="{07CE91F6-7FF6-49F8-B74B-7D97E0B74FF1}" destId="{9DF96142-019F-46C6-8E95-E899D4AEFBC6}" srcOrd="0" destOrd="0" presId="urn:microsoft.com/office/officeart/2005/8/layout/orgChart1"/>
    <dgm:cxn modelId="{B1D0A221-780E-4E46-A624-428F9EA57A9B}" type="presOf" srcId="{59CA0B20-504C-47D7-9F3A-58BD5E4D424B}" destId="{8A1E2060-03EC-4738-A6B1-72CC6E1B25B8}" srcOrd="0" destOrd="0" presId="urn:microsoft.com/office/officeart/2005/8/layout/orgChart1"/>
    <dgm:cxn modelId="{F4C9077B-A672-41CA-A421-772AD5AF63ED}" type="presOf" srcId="{06640BA2-9936-4128-BCD9-2155605B2A49}" destId="{3853A91F-4B32-4EAC-BB66-9F816129D41C}" srcOrd="0" destOrd="0" presId="urn:microsoft.com/office/officeart/2005/8/layout/orgChart1"/>
    <dgm:cxn modelId="{9C6D483E-6CDD-4831-9225-3A97E62DCC56}" type="presOf" srcId="{1E1165E5-A8C8-4B6F-B2E0-BE234FF77015}" destId="{FBD740E7-AB99-4A9E-92C9-F47FF7F18073}" srcOrd="0" destOrd="0" presId="urn:microsoft.com/office/officeart/2005/8/layout/orgChart1"/>
    <dgm:cxn modelId="{43483589-3B34-417D-8BFB-75243B4F4716}" type="presOf" srcId="{2B521B4E-B9CB-4B5D-B6F6-74B4AEE52152}" destId="{DEB006A1-2489-4C7C-AA72-AA75656318D0}" srcOrd="1" destOrd="0" presId="urn:microsoft.com/office/officeart/2005/8/layout/orgChart1"/>
    <dgm:cxn modelId="{598DF3D0-00A2-4702-B419-4893D5E79E2C}" type="presOf" srcId="{84DC6615-994F-4637-B68A-2FD33D0AA1D5}" destId="{5A254256-EC4E-46EF-815E-D749DEE767DB}" srcOrd="1" destOrd="0" presId="urn:microsoft.com/office/officeart/2005/8/layout/orgChart1"/>
    <dgm:cxn modelId="{68F0C862-6236-4463-B6B9-3A3067E66D96}" srcId="{DA499A53-B8FD-4061-A2F6-7CE11CFC8744}" destId="{2B521B4E-B9CB-4B5D-B6F6-74B4AEE52152}" srcOrd="4" destOrd="0" parTransId="{07CE91F6-7FF6-49F8-B74B-7D97E0B74FF1}" sibTransId="{4ECE13E5-4115-428F-9DC8-95EE2B48F74A}"/>
    <dgm:cxn modelId="{3451B5AB-D6B6-4C45-A61A-7A983D0B4593}" type="presOf" srcId="{7633730B-D048-438D-A88C-AE8E5DD373AD}" destId="{BFB783A7-3552-4622-8B6D-48A5D8258679}" srcOrd="1" destOrd="0" presId="urn:microsoft.com/office/officeart/2005/8/layout/orgChart1"/>
    <dgm:cxn modelId="{5B7DEF56-E843-473D-8601-6FA27E6BEBAB}" type="presOf" srcId="{36A752C5-D16E-443C-8696-15DA03F5BD20}" destId="{37BBE878-A0C9-4094-AACE-4ED7393D42C7}" srcOrd="0" destOrd="0" presId="urn:microsoft.com/office/officeart/2005/8/layout/orgChart1"/>
    <dgm:cxn modelId="{3B57270F-6980-469B-BEAA-C9F6DE39D4BB}" srcId="{286C933B-B74A-4308-AC08-B4800B570D8E}" destId="{DA499A53-B8FD-4061-A2F6-7CE11CFC8744}" srcOrd="0" destOrd="0" parTransId="{3279AC50-7934-461D-9005-E9914041FCB1}" sibTransId="{A64FAF32-3900-4656-9B4B-F1A5FABD561C}"/>
    <dgm:cxn modelId="{946A06F3-3C7A-4E6D-8250-C80768E268DE}" type="presOf" srcId="{097C54DA-AE74-4D32-9FF5-A559404F789A}" destId="{C8D040DA-557B-442D-9C55-D83500EBFF63}" srcOrd="0" destOrd="0" presId="urn:microsoft.com/office/officeart/2005/8/layout/orgChart1"/>
    <dgm:cxn modelId="{4B7137BB-9A00-48C8-B1F6-473CD512EB14}" type="presOf" srcId="{097C54DA-AE74-4D32-9FF5-A559404F789A}" destId="{553878D3-818B-4C18-9225-F06E0689E217}" srcOrd="1" destOrd="0" presId="urn:microsoft.com/office/officeart/2005/8/layout/orgChart1"/>
    <dgm:cxn modelId="{5BC3994F-B28A-4274-963B-C61E8E3FD4D9}" type="presOf" srcId="{286C933B-B74A-4308-AC08-B4800B570D8E}" destId="{D37973A3-BE21-405A-941C-D44BBB0D0952}" srcOrd="0" destOrd="0" presId="urn:microsoft.com/office/officeart/2005/8/layout/orgChart1"/>
    <dgm:cxn modelId="{AEFD27F7-456B-4BD9-963F-204F5E7A6369}" srcId="{DA499A53-B8FD-4061-A2F6-7CE11CFC8744}" destId="{36A752C5-D16E-443C-8696-15DA03F5BD20}" srcOrd="2" destOrd="0" parTransId="{D3FAE7B0-0876-48EF-BD6F-AD1A93CEE1A8}" sibTransId="{81F67642-9B3F-4E5F-9B0B-DEC50859EC5E}"/>
    <dgm:cxn modelId="{517DDE2E-6E4B-427B-A508-BC20D83235D5}" type="presOf" srcId="{1E1165E5-A8C8-4B6F-B2E0-BE234FF77015}" destId="{5256EE9C-056D-4205-ABE0-AB3DB4331299}" srcOrd="1" destOrd="0" presId="urn:microsoft.com/office/officeart/2005/8/layout/orgChart1"/>
    <dgm:cxn modelId="{C4F5D9DE-7C41-451E-BA75-51A96E6083D4}" srcId="{DA499A53-B8FD-4061-A2F6-7CE11CFC8744}" destId="{84DC6615-994F-4637-B68A-2FD33D0AA1D5}" srcOrd="3" destOrd="0" parTransId="{06640BA2-9936-4128-BCD9-2155605B2A49}" sibTransId="{CA06A449-75F2-48AC-A63D-A6AE358AACEE}"/>
    <dgm:cxn modelId="{EE6791C9-145A-42A2-83D5-3346C19307EE}" srcId="{DA499A53-B8FD-4061-A2F6-7CE11CFC8744}" destId="{1E1165E5-A8C8-4B6F-B2E0-BE234FF77015}" srcOrd="0" destOrd="0" parTransId="{13D5522D-7707-4F83-B501-D72B8095B67D}" sibTransId="{648DF283-87FE-41D8-9AF2-2606BD7F1388}"/>
    <dgm:cxn modelId="{87275D15-D6FC-4C94-8965-D7AA40D399B6}" type="presOf" srcId="{2B521B4E-B9CB-4B5D-B6F6-74B4AEE52152}" destId="{53AB219B-7B14-490F-AA19-B32380CBF1F3}" srcOrd="0" destOrd="0" presId="urn:microsoft.com/office/officeart/2005/8/layout/orgChart1"/>
    <dgm:cxn modelId="{458E32B2-5983-43B9-8C0E-CFD787D696C5}" type="presOf" srcId="{7633730B-D048-438D-A88C-AE8E5DD373AD}" destId="{E8660410-4F5C-4043-B39A-20C2BDB09DF3}" srcOrd="0" destOrd="0" presId="urn:microsoft.com/office/officeart/2005/8/layout/orgChart1"/>
    <dgm:cxn modelId="{A67D6B73-C393-43D9-8902-B05C7929C815}" type="presOf" srcId="{36A752C5-D16E-443C-8696-15DA03F5BD20}" destId="{020E4EFB-6037-448A-A5C6-A7903BED0A47}" srcOrd="1" destOrd="0" presId="urn:microsoft.com/office/officeart/2005/8/layout/orgChart1"/>
    <dgm:cxn modelId="{D3B7530D-20C0-41CB-8E71-16B795C58D78}" srcId="{DA499A53-B8FD-4061-A2F6-7CE11CFC8744}" destId="{097C54DA-AE74-4D32-9FF5-A559404F789A}" srcOrd="5" destOrd="0" parTransId="{59CA0B20-504C-47D7-9F3A-58BD5E4D424B}" sibTransId="{602EDAED-45A0-4782-A2C0-FC9BB10EA85A}"/>
    <dgm:cxn modelId="{B4315A55-356F-4672-B41B-D89B75D777D9}" type="presParOf" srcId="{D37973A3-BE21-405A-941C-D44BBB0D0952}" destId="{038B2F10-303E-4DA7-B5B2-6D8D83D3FCC8}" srcOrd="0" destOrd="0" presId="urn:microsoft.com/office/officeart/2005/8/layout/orgChart1"/>
    <dgm:cxn modelId="{7FE54666-D057-4570-99B2-FE410D65B576}" type="presParOf" srcId="{038B2F10-303E-4DA7-B5B2-6D8D83D3FCC8}" destId="{802F9E52-A30B-4B06-A601-A301F089A06B}" srcOrd="0" destOrd="0" presId="urn:microsoft.com/office/officeart/2005/8/layout/orgChart1"/>
    <dgm:cxn modelId="{97B3D754-1A56-46AA-B83A-F18FA5ECD0EB}" type="presParOf" srcId="{802F9E52-A30B-4B06-A601-A301F089A06B}" destId="{9B0DDBE8-C70E-4D95-AC5C-71B40C2A086E}" srcOrd="0" destOrd="0" presId="urn:microsoft.com/office/officeart/2005/8/layout/orgChart1"/>
    <dgm:cxn modelId="{DEB2F68F-3DE6-49DF-BBC5-08DE0341FAFE}" type="presParOf" srcId="{802F9E52-A30B-4B06-A601-A301F089A06B}" destId="{686E9218-9875-4C47-B340-0F7538AE42D5}" srcOrd="1" destOrd="0" presId="urn:microsoft.com/office/officeart/2005/8/layout/orgChart1"/>
    <dgm:cxn modelId="{297C3DFF-E723-4269-B45B-2A58F70FC9EC}" type="presParOf" srcId="{038B2F10-303E-4DA7-B5B2-6D8D83D3FCC8}" destId="{8EEE8F3E-D249-426F-83CE-52B2E0683655}" srcOrd="1" destOrd="0" presId="urn:microsoft.com/office/officeart/2005/8/layout/orgChart1"/>
    <dgm:cxn modelId="{867AD913-CB1D-41F1-928F-927E47BC06F2}" type="presParOf" srcId="{8EEE8F3E-D249-426F-83CE-52B2E0683655}" destId="{6E68D6FC-0B60-4211-B8FD-30B4FD184BEB}" srcOrd="0" destOrd="0" presId="urn:microsoft.com/office/officeart/2005/8/layout/orgChart1"/>
    <dgm:cxn modelId="{B6F5AC2D-6260-40A0-84F4-15B64925A8CA}" type="presParOf" srcId="{8EEE8F3E-D249-426F-83CE-52B2E0683655}" destId="{202C62F5-D315-42CD-82F7-AE8B71E31D6B}" srcOrd="1" destOrd="0" presId="urn:microsoft.com/office/officeart/2005/8/layout/orgChart1"/>
    <dgm:cxn modelId="{F3C6DB0D-4F76-4B9D-A59E-D00D6F2D5628}" type="presParOf" srcId="{202C62F5-D315-42CD-82F7-AE8B71E31D6B}" destId="{E1E8DC3A-DF7C-4709-ADC1-8A0E565C4033}" srcOrd="0" destOrd="0" presId="urn:microsoft.com/office/officeart/2005/8/layout/orgChart1"/>
    <dgm:cxn modelId="{1C8230F9-C6EE-4A0E-A054-DB2A4614069D}" type="presParOf" srcId="{E1E8DC3A-DF7C-4709-ADC1-8A0E565C4033}" destId="{E8660410-4F5C-4043-B39A-20C2BDB09DF3}" srcOrd="0" destOrd="0" presId="urn:microsoft.com/office/officeart/2005/8/layout/orgChart1"/>
    <dgm:cxn modelId="{19BFBBF1-3651-4A61-933A-9CE8D907FE75}" type="presParOf" srcId="{E1E8DC3A-DF7C-4709-ADC1-8A0E565C4033}" destId="{BFB783A7-3552-4622-8B6D-48A5D8258679}" srcOrd="1" destOrd="0" presId="urn:microsoft.com/office/officeart/2005/8/layout/orgChart1"/>
    <dgm:cxn modelId="{7895BD76-4BFF-4C35-919C-3B158CDE94F6}" type="presParOf" srcId="{202C62F5-D315-42CD-82F7-AE8B71E31D6B}" destId="{7B65982A-2613-4060-AB4F-AA94254AC533}" srcOrd="1" destOrd="0" presId="urn:microsoft.com/office/officeart/2005/8/layout/orgChart1"/>
    <dgm:cxn modelId="{A6F84C31-FCD5-4CE8-9669-923D61C2E774}" type="presParOf" srcId="{202C62F5-D315-42CD-82F7-AE8B71E31D6B}" destId="{92BCC115-5011-4CB6-BDA0-E05F6CB4B4A5}" srcOrd="2" destOrd="0" presId="urn:microsoft.com/office/officeart/2005/8/layout/orgChart1"/>
    <dgm:cxn modelId="{F992AD53-C755-4B64-B3AA-C13A5992A76A}" type="presParOf" srcId="{8EEE8F3E-D249-426F-83CE-52B2E0683655}" destId="{810F04F0-BA1E-4F17-981E-2CF0F96E4A6E}" srcOrd="2" destOrd="0" presId="urn:microsoft.com/office/officeart/2005/8/layout/orgChart1"/>
    <dgm:cxn modelId="{8A699979-C6D6-4B43-A330-1DDC60375994}" type="presParOf" srcId="{8EEE8F3E-D249-426F-83CE-52B2E0683655}" destId="{4268B473-C0F2-4D34-8257-1E6A5E24A04A}" srcOrd="3" destOrd="0" presId="urn:microsoft.com/office/officeart/2005/8/layout/orgChart1"/>
    <dgm:cxn modelId="{25862804-4BC9-43C4-B9CD-42CEA73B3935}" type="presParOf" srcId="{4268B473-C0F2-4D34-8257-1E6A5E24A04A}" destId="{2ABD8C65-1AF0-4785-80C4-777BEAF80991}" srcOrd="0" destOrd="0" presId="urn:microsoft.com/office/officeart/2005/8/layout/orgChart1"/>
    <dgm:cxn modelId="{FC52B19D-B4D7-4106-83B2-A65ADC133FE4}" type="presParOf" srcId="{2ABD8C65-1AF0-4785-80C4-777BEAF80991}" destId="{37BBE878-A0C9-4094-AACE-4ED7393D42C7}" srcOrd="0" destOrd="0" presId="urn:microsoft.com/office/officeart/2005/8/layout/orgChart1"/>
    <dgm:cxn modelId="{6B9DA25F-F7C7-44DB-A815-F4405D81BFDB}" type="presParOf" srcId="{2ABD8C65-1AF0-4785-80C4-777BEAF80991}" destId="{020E4EFB-6037-448A-A5C6-A7903BED0A47}" srcOrd="1" destOrd="0" presId="urn:microsoft.com/office/officeart/2005/8/layout/orgChart1"/>
    <dgm:cxn modelId="{B2A40D53-DA29-4FC3-84B9-E1914C15B7A8}" type="presParOf" srcId="{4268B473-C0F2-4D34-8257-1E6A5E24A04A}" destId="{8BC22DBF-1FEB-4E08-89CB-B966E66FBD7F}" srcOrd="1" destOrd="0" presId="urn:microsoft.com/office/officeart/2005/8/layout/orgChart1"/>
    <dgm:cxn modelId="{9B63655A-6BF0-4700-8FF4-CC0695921FC4}" type="presParOf" srcId="{4268B473-C0F2-4D34-8257-1E6A5E24A04A}" destId="{BA69F3DE-83EC-4475-B5A5-E08448423FCA}" srcOrd="2" destOrd="0" presId="urn:microsoft.com/office/officeart/2005/8/layout/orgChart1"/>
    <dgm:cxn modelId="{D254CA44-5181-484B-8258-340AB8EE857D}" type="presParOf" srcId="{8EEE8F3E-D249-426F-83CE-52B2E0683655}" destId="{3853A91F-4B32-4EAC-BB66-9F816129D41C}" srcOrd="4" destOrd="0" presId="urn:microsoft.com/office/officeart/2005/8/layout/orgChart1"/>
    <dgm:cxn modelId="{2F70B563-79BE-474E-B79C-F24FAB20794C}" type="presParOf" srcId="{8EEE8F3E-D249-426F-83CE-52B2E0683655}" destId="{CEF9C95B-0D19-46AC-8F2F-8BA6192BB0A7}" srcOrd="5" destOrd="0" presId="urn:microsoft.com/office/officeart/2005/8/layout/orgChart1"/>
    <dgm:cxn modelId="{A8BB9E24-FDF5-4209-8B5D-A9D92BFFF08B}" type="presParOf" srcId="{CEF9C95B-0D19-46AC-8F2F-8BA6192BB0A7}" destId="{EC758642-B0B5-4796-B56D-DA4DE78C4450}" srcOrd="0" destOrd="0" presId="urn:microsoft.com/office/officeart/2005/8/layout/orgChart1"/>
    <dgm:cxn modelId="{617CD77F-CCF4-496B-A057-C958F44E908C}" type="presParOf" srcId="{EC758642-B0B5-4796-B56D-DA4DE78C4450}" destId="{35594B9E-0E55-4CE1-82A6-EF509CF2BCB1}" srcOrd="0" destOrd="0" presId="urn:microsoft.com/office/officeart/2005/8/layout/orgChart1"/>
    <dgm:cxn modelId="{68BAF9AE-4F2B-4510-AF6C-D98EA2EA6E90}" type="presParOf" srcId="{EC758642-B0B5-4796-B56D-DA4DE78C4450}" destId="{5A254256-EC4E-46EF-815E-D749DEE767DB}" srcOrd="1" destOrd="0" presId="urn:microsoft.com/office/officeart/2005/8/layout/orgChart1"/>
    <dgm:cxn modelId="{A089CA03-4A3B-47B2-AF49-2953B6110BA7}" type="presParOf" srcId="{CEF9C95B-0D19-46AC-8F2F-8BA6192BB0A7}" destId="{A84BA4E8-751D-4912-814A-DBEE3623BCBF}" srcOrd="1" destOrd="0" presId="urn:microsoft.com/office/officeart/2005/8/layout/orgChart1"/>
    <dgm:cxn modelId="{865CDB88-F9F4-4BAB-9169-CC4450129856}" type="presParOf" srcId="{CEF9C95B-0D19-46AC-8F2F-8BA6192BB0A7}" destId="{E5DFC030-D118-4677-9B60-79D560DAD787}" srcOrd="2" destOrd="0" presId="urn:microsoft.com/office/officeart/2005/8/layout/orgChart1"/>
    <dgm:cxn modelId="{54A73E66-3B05-4FC9-90FF-FFF8B4141F50}" type="presParOf" srcId="{8EEE8F3E-D249-426F-83CE-52B2E0683655}" destId="{9DF96142-019F-46C6-8E95-E899D4AEFBC6}" srcOrd="6" destOrd="0" presId="urn:microsoft.com/office/officeart/2005/8/layout/orgChart1"/>
    <dgm:cxn modelId="{6C344396-FECB-4D0B-8D42-F5D6BE956347}" type="presParOf" srcId="{8EEE8F3E-D249-426F-83CE-52B2E0683655}" destId="{2363A2D9-EC38-46AF-9F84-2E9B42837844}" srcOrd="7" destOrd="0" presId="urn:microsoft.com/office/officeart/2005/8/layout/orgChart1"/>
    <dgm:cxn modelId="{27EFD298-EA67-4177-BA10-E6D4559A7A18}" type="presParOf" srcId="{2363A2D9-EC38-46AF-9F84-2E9B42837844}" destId="{7A94C343-8A98-425E-807A-052530331CBD}" srcOrd="0" destOrd="0" presId="urn:microsoft.com/office/officeart/2005/8/layout/orgChart1"/>
    <dgm:cxn modelId="{84802CB5-D303-4B42-8F04-2B6721F426A5}" type="presParOf" srcId="{7A94C343-8A98-425E-807A-052530331CBD}" destId="{53AB219B-7B14-490F-AA19-B32380CBF1F3}" srcOrd="0" destOrd="0" presId="urn:microsoft.com/office/officeart/2005/8/layout/orgChart1"/>
    <dgm:cxn modelId="{5FEAC448-E8D3-4DBD-92C9-6259B16C9BBD}" type="presParOf" srcId="{7A94C343-8A98-425E-807A-052530331CBD}" destId="{DEB006A1-2489-4C7C-AA72-AA75656318D0}" srcOrd="1" destOrd="0" presId="urn:microsoft.com/office/officeart/2005/8/layout/orgChart1"/>
    <dgm:cxn modelId="{7320F4C4-FA84-4755-9FF1-F9EAF42C96F6}" type="presParOf" srcId="{2363A2D9-EC38-46AF-9F84-2E9B42837844}" destId="{D4D4F886-ED6C-4403-BBF7-537345DDC5FE}" srcOrd="1" destOrd="0" presId="urn:microsoft.com/office/officeart/2005/8/layout/orgChart1"/>
    <dgm:cxn modelId="{58B7B1FB-D0F3-4899-A220-00FD483C1609}" type="presParOf" srcId="{2363A2D9-EC38-46AF-9F84-2E9B42837844}" destId="{A022BB1C-1599-48FD-BF04-3A3A4010EFC3}" srcOrd="2" destOrd="0" presId="urn:microsoft.com/office/officeart/2005/8/layout/orgChart1"/>
    <dgm:cxn modelId="{BBCB6E41-5FD7-4B95-AD9E-EFA1E632A8BA}" type="presParOf" srcId="{8EEE8F3E-D249-426F-83CE-52B2E0683655}" destId="{8A1E2060-03EC-4738-A6B1-72CC6E1B25B8}" srcOrd="8" destOrd="0" presId="urn:microsoft.com/office/officeart/2005/8/layout/orgChart1"/>
    <dgm:cxn modelId="{7924C5C9-11DF-489C-97DF-54AEA2A9C781}" type="presParOf" srcId="{8EEE8F3E-D249-426F-83CE-52B2E0683655}" destId="{FB13666F-0E0C-4B8C-9005-CCF97298898A}" srcOrd="9" destOrd="0" presId="urn:microsoft.com/office/officeart/2005/8/layout/orgChart1"/>
    <dgm:cxn modelId="{D7087424-BC7E-48DD-981F-2DE4CCACA4AC}" type="presParOf" srcId="{FB13666F-0E0C-4B8C-9005-CCF97298898A}" destId="{BCA5078E-50A2-42A8-A153-E2EE1C12FC41}" srcOrd="0" destOrd="0" presId="urn:microsoft.com/office/officeart/2005/8/layout/orgChart1"/>
    <dgm:cxn modelId="{F7862C9A-E7E5-4E39-B560-3A0E0BCEAFD7}" type="presParOf" srcId="{BCA5078E-50A2-42A8-A153-E2EE1C12FC41}" destId="{C8D040DA-557B-442D-9C55-D83500EBFF63}" srcOrd="0" destOrd="0" presId="urn:microsoft.com/office/officeart/2005/8/layout/orgChart1"/>
    <dgm:cxn modelId="{FBF95F5A-3016-4A73-B9FB-800E1FE3A1CE}" type="presParOf" srcId="{BCA5078E-50A2-42A8-A153-E2EE1C12FC41}" destId="{553878D3-818B-4C18-9225-F06E0689E217}" srcOrd="1" destOrd="0" presId="urn:microsoft.com/office/officeart/2005/8/layout/orgChart1"/>
    <dgm:cxn modelId="{7FA7FE90-524C-4CA5-9D28-2D6CBCB06374}" type="presParOf" srcId="{FB13666F-0E0C-4B8C-9005-CCF97298898A}" destId="{3B0A3D63-7BCC-41C0-BB74-5BFF159A35B2}" srcOrd="1" destOrd="0" presId="urn:microsoft.com/office/officeart/2005/8/layout/orgChart1"/>
    <dgm:cxn modelId="{01D483C5-2F8D-4640-AA48-08CAE3EB8125}" type="presParOf" srcId="{FB13666F-0E0C-4B8C-9005-CCF97298898A}" destId="{F5E3B935-A601-4983-8DB8-C57F4C94B645}" srcOrd="2" destOrd="0" presId="urn:microsoft.com/office/officeart/2005/8/layout/orgChart1"/>
    <dgm:cxn modelId="{E78E1EB1-8B2C-46BF-9C62-E357DB658997}" type="presParOf" srcId="{038B2F10-303E-4DA7-B5B2-6D8D83D3FCC8}" destId="{D7CAA8D0-A60E-49C8-881D-040E11A06510}" srcOrd="2" destOrd="0" presId="urn:microsoft.com/office/officeart/2005/8/layout/orgChart1"/>
    <dgm:cxn modelId="{85532CC1-AC62-4068-BEEC-FCB2B33C8EED}" type="presParOf" srcId="{D7CAA8D0-A60E-49C8-881D-040E11A06510}" destId="{E6A7DF47-CD57-484E-9E72-62A39E58C170}" srcOrd="0" destOrd="0" presId="urn:microsoft.com/office/officeart/2005/8/layout/orgChart1"/>
    <dgm:cxn modelId="{8ABE3A9D-3542-4658-9396-B9F45E6A8E40}" type="presParOf" srcId="{D7CAA8D0-A60E-49C8-881D-040E11A06510}" destId="{15E133DD-4718-4ED9-9036-B497E5B016D9}" srcOrd="1" destOrd="0" presId="urn:microsoft.com/office/officeart/2005/8/layout/orgChart1"/>
    <dgm:cxn modelId="{C53B747A-B42B-41A2-8F19-9F3AE631B28D}" type="presParOf" srcId="{15E133DD-4718-4ED9-9036-B497E5B016D9}" destId="{4342077D-3066-4AB4-B504-F329A46C0AE6}" srcOrd="0" destOrd="0" presId="urn:microsoft.com/office/officeart/2005/8/layout/orgChart1"/>
    <dgm:cxn modelId="{6C058989-5821-4BCE-9136-407AEBFA0AE9}" type="presParOf" srcId="{4342077D-3066-4AB4-B504-F329A46C0AE6}" destId="{FBD740E7-AB99-4A9E-92C9-F47FF7F18073}" srcOrd="0" destOrd="0" presId="urn:microsoft.com/office/officeart/2005/8/layout/orgChart1"/>
    <dgm:cxn modelId="{EFBA878D-F74D-4BC7-AFD5-2202F06A0005}" type="presParOf" srcId="{4342077D-3066-4AB4-B504-F329A46C0AE6}" destId="{5256EE9C-056D-4205-ABE0-AB3DB4331299}" srcOrd="1" destOrd="0" presId="urn:microsoft.com/office/officeart/2005/8/layout/orgChart1"/>
    <dgm:cxn modelId="{BA8E44E3-AEB4-418D-BFAC-8F7F0C562BB8}" type="presParOf" srcId="{15E133DD-4718-4ED9-9036-B497E5B016D9}" destId="{CCC2024A-CE5E-43DE-827C-3FCC123B6457}" srcOrd="1" destOrd="0" presId="urn:microsoft.com/office/officeart/2005/8/layout/orgChart1"/>
    <dgm:cxn modelId="{A69D8E4A-AED2-4D5B-8691-062917BD6A0F}" type="presParOf" srcId="{15E133DD-4718-4ED9-9036-B497E5B016D9}" destId="{DC0B4B99-76DF-4A96-9ED9-D65D164D691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94153F9-FD26-41F9-B39A-4370964608B7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CA"/>
        </a:p>
      </dgm:t>
    </dgm:pt>
    <dgm:pt modelId="{CACB9055-108C-47AB-9AD8-07BB3B7D04AF}">
      <dgm:prSet phldrT="[Texte]" custT="1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r>
            <a:rPr lang="fr-CA" sz="1800" b="1" dirty="0" smtClean="0">
              <a:solidFill>
                <a:schemeClr val="tx1"/>
              </a:solidFill>
            </a:rPr>
            <a:t>Directeur général</a:t>
          </a:r>
          <a:endParaRPr lang="fr-CA" sz="1800" b="1" dirty="0">
            <a:solidFill>
              <a:schemeClr val="tx1"/>
            </a:solidFill>
          </a:endParaRPr>
        </a:p>
      </dgm:t>
    </dgm:pt>
    <dgm:pt modelId="{28279583-32AD-4C1E-AC79-1DBDA2F90D6E}" type="parTrans" cxnId="{23934C80-0D06-4754-B5AC-4B8DF4501FF5}">
      <dgm:prSet/>
      <dgm:spPr/>
      <dgm:t>
        <a:bodyPr/>
        <a:lstStyle/>
        <a:p>
          <a:endParaRPr lang="fr-CA"/>
        </a:p>
      </dgm:t>
    </dgm:pt>
    <dgm:pt modelId="{7166C44F-A62E-4F1A-97A0-4E7102FD909F}" type="sibTrans" cxnId="{23934C80-0D06-4754-B5AC-4B8DF4501FF5}">
      <dgm:prSet/>
      <dgm:spPr/>
      <dgm:t>
        <a:bodyPr/>
        <a:lstStyle/>
        <a:p>
          <a:endParaRPr lang="fr-CA"/>
        </a:p>
      </dgm:t>
    </dgm:pt>
    <dgm:pt modelId="{0E8F5242-29C9-48DE-80EA-8378BBA7CF3E}">
      <dgm:prSet phldrT="[Texte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fr-CA" sz="1800" b="1" dirty="0" smtClean="0">
              <a:solidFill>
                <a:schemeClr val="tx1"/>
              </a:solidFill>
            </a:rPr>
            <a:t>Direction production</a:t>
          </a:r>
          <a:endParaRPr lang="fr-CA" sz="1800" b="1" dirty="0">
            <a:solidFill>
              <a:schemeClr val="tx1"/>
            </a:solidFill>
          </a:endParaRPr>
        </a:p>
      </dgm:t>
    </dgm:pt>
    <dgm:pt modelId="{C89B70B7-76C7-4839-8CE1-C118746D3909}" type="parTrans" cxnId="{8C54B4EA-4DAE-48AE-8F30-1DCFAB63511F}">
      <dgm:prSet/>
      <dgm:spPr/>
      <dgm:t>
        <a:bodyPr/>
        <a:lstStyle/>
        <a:p>
          <a:endParaRPr lang="fr-CA"/>
        </a:p>
      </dgm:t>
    </dgm:pt>
    <dgm:pt modelId="{3D559FA7-FA13-412D-8FC8-C503DA721EC3}" type="sibTrans" cxnId="{8C54B4EA-4DAE-48AE-8F30-1DCFAB63511F}">
      <dgm:prSet/>
      <dgm:spPr/>
      <dgm:t>
        <a:bodyPr/>
        <a:lstStyle/>
        <a:p>
          <a:endParaRPr lang="fr-CA"/>
        </a:p>
      </dgm:t>
    </dgm:pt>
    <dgm:pt modelId="{BDDBA065-F77E-4007-B7E4-361FDC6ED013}">
      <dgm:prSet phldrT="[Texte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fr-CA" sz="1800" b="1" dirty="0" smtClean="0">
              <a:solidFill>
                <a:schemeClr val="tx1"/>
              </a:solidFill>
            </a:rPr>
            <a:t>Direction marketing et vente</a:t>
          </a:r>
          <a:endParaRPr lang="fr-CA" sz="1800" b="1" dirty="0">
            <a:solidFill>
              <a:schemeClr val="tx1"/>
            </a:solidFill>
          </a:endParaRPr>
        </a:p>
      </dgm:t>
    </dgm:pt>
    <dgm:pt modelId="{9646CB51-FF23-4BC7-AC5F-B181D7E18588}" type="parTrans" cxnId="{65C4EB2F-4D11-4C26-991F-23C71A77CE5B}">
      <dgm:prSet/>
      <dgm:spPr/>
      <dgm:t>
        <a:bodyPr/>
        <a:lstStyle/>
        <a:p>
          <a:endParaRPr lang="fr-CA"/>
        </a:p>
      </dgm:t>
    </dgm:pt>
    <dgm:pt modelId="{9F0F6FCB-32FF-47B1-9AE3-CA9942D24546}" type="sibTrans" cxnId="{65C4EB2F-4D11-4C26-991F-23C71A77CE5B}">
      <dgm:prSet/>
      <dgm:spPr/>
      <dgm:t>
        <a:bodyPr/>
        <a:lstStyle/>
        <a:p>
          <a:endParaRPr lang="fr-CA"/>
        </a:p>
      </dgm:t>
    </dgm:pt>
    <dgm:pt modelId="{649C4B0E-2912-412A-A537-AFE1FACCE12B}">
      <dgm:prSet phldrT="[Texte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fr-CA" sz="1800" b="1" dirty="0" smtClean="0">
              <a:solidFill>
                <a:schemeClr val="tx1"/>
              </a:solidFill>
            </a:rPr>
            <a:t>Direction finance et comptabilité </a:t>
          </a:r>
          <a:endParaRPr lang="fr-CA" sz="1800" b="1" dirty="0">
            <a:solidFill>
              <a:schemeClr val="tx1"/>
            </a:solidFill>
          </a:endParaRPr>
        </a:p>
      </dgm:t>
    </dgm:pt>
    <dgm:pt modelId="{890DF9B2-B66B-4F62-993A-28AF8224A1F9}" type="parTrans" cxnId="{C0865F94-D4DA-4417-956A-FD356880EC4A}">
      <dgm:prSet/>
      <dgm:spPr/>
      <dgm:t>
        <a:bodyPr/>
        <a:lstStyle/>
        <a:p>
          <a:endParaRPr lang="fr-CA"/>
        </a:p>
      </dgm:t>
    </dgm:pt>
    <dgm:pt modelId="{B33B505B-EAF5-46F3-B609-BEE41504C491}" type="sibTrans" cxnId="{C0865F94-D4DA-4417-956A-FD356880EC4A}">
      <dgm:prSet/>
      <dgm:spPr/>
      <dgm:t>
        <a:bodyPr/>
        <a:lstStyle/>
        <a:p>
          <a:endParaRPr lang="fr-CA"/>
        </a:p>
      </dgm:t>
    </dgm:pt>
    <dgm:pt modelId="{676826C2-67FB-406F-86B2-1A7C9386BACD}">
      <dgm:prSet phldrT="[Texte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fr-CA" sz="1800" b="1" dirty="0" smtClean="0">
              <a:solidFill>
                <a:schemeClr val="tx1"/>
              </a:solidFill>
            </a:rPr>
            <a:t>Direction ressources humaines </a:t>
          </a:r>
          <a:endParaRPr lang="fr-CA" sz="1800" b="1" dirty="0">
            <a:solidFill>
              <a:schemeClr val="tx1"/>
            </a:solidFill>
          </a:endParaRPr>
        </a:p>
      </dgm:t>
    </dgm:pt>
    <dgm:pt modelId="{E922661F-FD30-4DF8-8DC3-39664C0A5C30}" type="parTrans" cxnId="{6C3D899F-BCED-49E2-B893-0DCC51DCC314}">
      <dgm:prSet/>
      <dgm:spPr/>
      <dgm:t>
        <a:bodyPr/>
        <a:lstStyle/>
        <a:p>
          <a:endParaRPr lang="fr-CA"/>
        </a:p>
      </dgm:t>
    </dgm:pt>
    <dgm:pt modelId="{563D413B-87C7-4A26-A1C9-68F42DC29DC0}" type="sibTrans" cxnId="{6C3D899F-BCED-49E2-B893-0DCC51DCC314}">
      <dgm:prSet/>
      <dgm:spPr/>
      <dgm:t>
        <a:bodyPr/>
        <a:lstStyle/>
        <a:p>
          <a:endParaRPr lang="fr-CA"/>
        </a:p>
      </dgm:t>
    </dgm:pt>
    <dgm:pt modelId="{9E4985F2-A29A-4C12-BCA6-6BF019CC29DF}" type="pres">
      <dgm:prSet presAssocID="{D94153F9-FD26-41F9-B39A-4370964608B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fr-CA"/>
        </a:p>
      </dgm:t>
    </dgm:pt>
    <dgm:pt modelId="{B90828C7-8816-40FA-9A1B-04D1BE826981}" type="pres">
      <dgm:prSet presAssocID="{CACB9055-108C-47AB-9AD8-07BB3B7D04AF}" presName="hierRoot1" presStyleCnt="0">
        <dgm:presLayoutVars>
          <dgm:hierBranch val="init"/>
        </dgm:presLayoutVars>
      </dgm:prSet>
      <dgm:spPr/>
    </dgm:pt>
    <dgm:pt modelId="{053CA62C-B686-49B6-920E-61674F421EB9}" type="pres">
      <dgm:prSet presAssocID="{CACB9055-108C-47AB-9AD8-07BB3B7D04AF}" presName="rootComposite1" presStyleCnt="0"/>
      <dgm:spPr/>
    </dgm:pt>
    <dgm:pt modelId="{E7772AA5-BFB7-4EBD-91B7-E226A187808E}" type="pres">
      <dgm:prSet presAssocID="{CACB9055-108C-47AB-9AD8-07BB3B7D04AF}" presName="rootText1" presStyleLbl="node0" presStyleIdx="0" presStyleCnt="1" custScaleY="52782">
        <dgm:presLayoutVars>
          <dgm:chPref val="3"/>
        </dgm:presLayoutVars>
      </dgm:prSet>
      <dgm:spPr/>
      <dgm:t>
        <a:bodyPr/>
        <a:lstStyle/>
        <a:p>
          <a:endParaRPr lang="fr-CA"/>
        </a:p>
      </dgm:t>
    </dgm:pt>
    <dgm:pt modelId="{D4948B1F-7C73-4330-A2E0-CE32A152CA4B}" type="pres">
      <dgm:prSet presAssocID="{CACB9055-108C-47AB-9AD8-07BB3B7D04AF}" presName="rootConnector1" presStyleLbl="node1" presStyleIdx="0" presStyleCnt="0"/>
      <dgm:spPr/>
      <dgm:t>
        <a:bodyPr/>
        <a:lstStyle/>
        <a:p>
          <a:endParaRPr lang="fr-CA"/>
        </a:p>
      </dgm:t>
    </dgm:pt>
    <dgm:pt modelId="{5417FCF3-6B12-4341-9793-8D3670667832}" type="pres">
      <dgm:prSet presAssocID="{CACB9055-108C-47AB-9AD8-07BB3B7D04AF}" presName="hierChild2" presStyleCnt="0"/>
      <dgm:spPr/>
    </dgm:pt>
    <dgm:pt modelId="{4AA1D1F7-DD2C-4734-914F-54A0BB202D19}" type="pres">
      <dgm:prSet presAssocID="{C89B70B7-76C7-4839-8CE1-C118746D3909}" presName="Name37" presStyleLbl="parChTrans1D2" presStyleIdx="0" presStyleCnt="4"/>
      <dgm:spPr/>
      <dgm:t>
        <a:bodyPr/>
        <a:lstStyle/>
        <a:p>
          <a:endParaRPr lang="fr-CA"/>
        </a:p>
      </dgm:t>
    </dgm:pt>
    <dgm:pt modelId="{098A7E99-6694-4895-813F-D58051C61400}" type="pres">
      <dgm:prSet presAssocID="{0E8F5242-29C9-48DE-80EA-8378BBA7CF3E}" presName="hierRoot2" presStyleCnt="0">
        <dgm:presLayoutVars>
          <dgm:hierBranch val="init"/>
        </dgm:presLayoutVars>
      </dgm:prSet>
      <dgm:spPr/>
    </dgm:pt>
    <dgm:pt modelId="{07EFACBF-0092-42DB-8246-C8763F0B0D5E}" type="pres">
      <dgm:prSet presAssocID="{0E8F5242-29C9-48DE-80EA-8378BBA7CF3E}" presName="rootComposite" presStyleCnt="0"/>
      <dgm:spPr/>
    </dgm:pt>
    <dgm:pt modelId="{7B40209E-CBB7-4692-814E-932DCB39362F}" type="pres">
      <dgm:prSet presAssocID="{0E8F5242-29C9-48DE-80EA-8378BBA7CF3E}" presName="rootText" presStyleLbl="node2" presStyleIdx="0" presStyleCnt="4" custScaleY="75544">
        <dgm:presLayoutVars>
          <dgm:chPref val="3"/>
        </dgm:presLayoutVars>
      </dgm:prSet>
      <dgm:spPr/>
      <dgm:t>
        <a:bodyPr/>
        <a:lstStyle/>
        <a:p>
          <a:endParaRPr lang="fr-CA"/>
        </a:p>
      </dgm:t>
    </dgm:pt>
    <dgm:pt modelId="{F7973B6E-AAB2-4764-97A7-AC0BEF1DC374}" type="pres">
      <dgm:prSet presAssocID="{0E8F5242-29C9-48DE-80EA-8378BBA7CF3E}" presName="rootConnector" presStyleLbl="node2" presStyleIdx="0" presStyleCnt="4"/>
      <dgm:spPr/>
      <dgm:t>
        <a:bodyPr/>
        <a:lstStyle/>
        <a:p>
          <a:endParaRPr lang="fr-CA"/>
        </a:p>
      </dgm:t>
    </dgm:pt>
    <dgm:pt modelId="{4DF911E5-3834-4BBB-BB93-EC5AD454088B}" type="pres">
      <dgm:prSet presAssocID="{0E8F5242-29C9-48DE-80EA-8378BBA7CF3E}" presName="hierChild4" presStyleCnt="0"/>
      <dgm:spPr/>
    </dgm:pt>
    <dgm:pt modelId="{FE75E723-A117-4978-987F-854A44D1E5FC}" type="pres">
      <dgm:prSet presAssocID="{0E8F5242-29C9-48DE-80EA-8378BBA7CF3E}" presName="hierChild5" presStyleCnt="0"/>
      <dgm:spPr/>
    </dgm:pt>
    <dgm:pt modelId="{0B1DE290-1E65-40D7-9F9C-68E999C024F5}" type="pres">
      <dgm:prSet presAssocID="{9646CB51-FF23-4BC7-AC5F-B181D7E18588}" presName="Name37" presStyleLbl="parChTrans1D2" presStyleIdx="1" presStyleCnt="4"/>
      <dgm:spPr/>
      <dgm:t>
        <a:bodyPr/>
        <a:lstStyle/>
        <a:p>
          <a:endParaRPr lang="fr-CA"/>
        </a:p>
      </dgm:t>
    </dgm:pt>
    <dgm:pt modelId="{2D0684D8-D35B-4D54-B0E4-4AB629E50C1D}" type="pres">
      <dgm:prSet presAssocID="{BDDBA065-F77E-4007-B7E4-361FDC6ED013}" presName="hierRoot2" presStyleCnt="0">
        <dgm:presLayoutVars>
          <dgm:hierBranch val="init"/>
        </dgm:presLayoutVars>
      </dgm:prSet>
      <dgm:spPr/>
    </dgm:pt>
    <dgm:pt modelId="{2201504E-9A94-4878-8F4F-C484C24BEA77}" type="pres">
      <dgm:prSet presAssocID="{BDDBA065-F77E-4007-B7E4-361FDC6ED013}" presName="rootComposite" presStyleCnt="0"/>
      <dgm:spPr/>
    </dgm:pt>
    <dgm:pt modelId="{3D6553E8-C6C7-4DED-A463-3DDDC2D8774D}" type="pres">
      <dgm:prSet presAssocID="{BDDBA065-F77E-4007-B7E4-361FDC6ED013}" presName="rootText" presStyleLbl="node2" presStyleIdx="1" presStyleCnt="4" custScaleY="91766">
        <dgm:presLayoutVars>
          <dgm:chPref val="3"/>
        </dgm:presLayoutVars>
      </dgm:prSet>
      <dgm:spPr/>
      <dgm:t>
        <a:bodyPr/>
        <a:lstStyle/>
        <a:p>
          <a:endParaRPr lang="fr-CA"/>
        </a:p>
      </dgm:t>
    </dgm:pt>
    <dgm:pt modelId="{4344AADB-D298-4082-9BDC-C60F7B4C2A50}" type="pres">
      <dgm:prSet presAssocID="{BDDBA065-F77E-4007-B7E4-361FDC6ED013}" presName="rootConnector" presStyleLbl="node2" presStyleIdx="1" presStyleCnt="4"/>
      <dgm:spPr/>
      <dgm:t>
        <a:bodyPr/>
        <a:lstStyle/>
        <a:p>
          <a:endParaRPr lang="fr-CA"/>
        </a:p>
      </dgm:t>
    </dgm:pt>
    <dgm:pt modelId="{3FD87EAE-9C4F-4CF4-8F99-058B55393175}" type="pres">
      <dgm:prSet presAssocID="{BDDBA065-F77E-4007-B7E4-361FDC6ED013}" presName="hierChild4" presStyleCnt="0"/>
      <dgm:spPr/>
    </dgm:pt>
    <dgm:pt modelId="{0B882B98-9585-465E-AEB3-E93F8F9DE78D}" type="pres">
      <dgm:prSet presAssocID="{BDDBA065-F77E-4007-B7E4-361FDC6ED013}" presName="hierChild5" presStyleCnt="0"/>
      <dgm:spPr/>
    </dgm:pt>
    <dgm:pt modelId="{7217EE0B-6F57-4533-893E-2B07267BD717}" type="pres">
      <dgm:prSet presAssocID="{890DF9B2-B66B-4F62-993A-28AF8224A1F9}" presName="Name37" presStyleLbl="parChTrans1D2" presStyleIdx="2" presStyleCnt="4"/>
      <dgm:spPr/>
      <dgm:t>
        <a:bodyPr/>
        <a:lstStyle/>
        <a:p>
          <a:endParaRPr lang="fr-CA"/>
        </a:p>
      </dgm:t>
    </dgm:pt>
    <dgm:pt modelId="{33772467-547E-4300-A370-67B994CDDA38}" type="pres">
      <dgm:prSet presAssocID="{649C4B0E-2912-412A-A537-AFE1FACCE12B}" presName="hierRoot2" presStyleCnt="0">
        <dgm:presLayoutVars>
          <dgm:hierBranch val="init"/>
        </dgm:presLayoutVars>
      </dgm:prSet>
      <dgm:spPr/>
    </dgm:pt>
    <dgm:pt modelId="{02DF7907-A800-4DEC-8FE3-623E16BB547A}" type="pres">
      <dgm:prSet presAssocID="{649C4B0E-2912-412A-A537-AFE1FACCE12B}" presName="rootComposite" presStyleCnt="0"/>
      <dgm:spPr/>
    </dgm:pt>
    <dgm:pt modelId="{67950E12-9B8A-4DA8-AC47-B06AF1FAB1E8}" type="pres">
      <dgm:prSet presAssocID="{649C4B0E-2912-412A-A537-AFE1FACCE12B}" presName="rootText" presStyleLbl="node2" presStyleIdx="2" presStyleCnt="4" custScaleY="75544">
        <dgm:presLayoutVars>
          <dgm:chPref val="3"/>
        </dgm:presLayoutVars>
      </dgm:prSet>
      <dgm:spPr/>
      <dgm:t>
        <a:bodyPr/>
        <a:lstStyle/>
        <a:p>
          <a:endParaRPr lang="fr-CA"/>
        </a:p>
      </dgm:t>
    </dgm:pt>
    <dgm:pt modelId="{895D77A4-7447-4C60-8932-08E4A097BBC9}" type="pres">
      <dgm:prSet presAssocID="{649C4B0E-2912-412A-A537-AFE1FACCE12B}" presName="rootConnector" presStyleLbl="node2" presStyleIdx="2" presStyleCnt="4"/>
      <dgm:spPr/>
      <dgm:t>
        <a:bodyPr/>
        <a:lstStyle/>
        <a:p>
          <a:endParaRPr lang="fr-CA"/>
        </a:p>
      </dgm:t>
    </dgm:pt>
    <dgm:pt modelId="{4D301D3E-4598-4230-BD3E-BEBAB827D80A}" type="pres">
      <dgm:prSet presAssocID="{649C4B0E-2912-412A-A537-AFE1FACCE12B}" presName="hierChild4" presStyleCnt="0"/>
      <dgm:spPr/>
    </dgm:pt>
    <dgm:pt modelId="{64F46B7B-0BFB-4518-8812-5B4365810227}" type="pres">
      <dgm:prSet presAssocID="{649C4B0E-2912-412A-A537-AFE1FACCE12B}" presName="hierChild5" presStyleCnt="0"/>
      <dgm:spPr/>
    </dgm:pt>
    <dgm:pt modelId="{13D6276E-8F7A-429E-9CBC-2757CFDCA784}" type="pres">
      <dgm:prSet presAssocID="{E922661F-FD30-4DF8-8DC3-39664C0A5C30}" presName="Name37" presStyleLbl="parChTrans1D2" presStyleIdx="3" presStyleCnt="4"/>
      <dgm:spPr/>
      <dgm:t>
        <a:bodyPr/>
        <a:lstStyle/>
        <a:p>
          <a:endParaRPr lang="fr-CA"/>
        </a:p>
      </dgm:t>
    </dgm:pt>
    <dgm:pt modelId="{4D72CC68-259E-4446-824C-F1AF7C855DBB}" type="pres">
      <dgm:prSet presAssocID="{676826C2-67FB-406F-86B2-1A7C9386BACD}" presName="hierRoot2" presStyleCnt="0">
        <dgm:presLayoutVars>
          <dgm:hierBranch val="init"/>
        </dgm:presLayoutVars>
      </dgm:prSet>
      <dgm:spPr/>
    </dgm:pt>
    <dgm:pt modelId="{86F73903-6957-4FB2-8BFF-D5CB7AFBDF86}" type="pres">
      <dgm:prSet presAssocID="{676826C2-67FB-406F-86B2-1A7C9386BACD}" presName="rootComposite" presStyleCnt="0"/>
      <dgm:spPr/>
    </dgm:pt>
    <dgm:pt modelId="{ECAA9F58-B3A1-4AA0-A5ED-17E0F61206EC}" type="pres">
      <dgm:prSet presAssocID="{676826C2-67FB-406F-86B2-1A7C9386BACD}" presName="rootText" presStyleLbl="node2" presStyleIdx="3" presStyleCnt="4" custScaleY="91766">
        <dgm:presLayoutVars>
          <dgm:chPref val="3"/>
        </dgm:presLayoutVars>
      </dgm:prSet>
      <dgm:spPr/>
      <dgm:t>
        <a:bodyPr/>
        <a:lstStyle/>
        <a:p>
          <a:endParaRPr lang="fr-CA"/>
        </a:p>
      </dgm:t>
    </dgm:pt>
    <dgm:pt modelId="{9F49C8E2-E91E-4793-A972-C70AC7DE823E}" type="pres">
      <dgm:prSet presAssocID="{676826C2-67FB-406F-86B2-1A7C9386BACD}" presName="rootConnector" presStyleLbl="node2" presStyleIdx="3" presStyleCnt="4"/>
      <dgm:spPr/>
      <dgm:t>
        <a:bodyPr/>
        <a:lstStyle/>
        <a:p>
          <a:endParaRPr lang="fr-CA"/>
        </a:p>
      </dgm:t>
    </dgm:pt>
    <dgm:pt modelId="{1A039C9A-614F-4430-A561-738F47D2F2C9}" type="pres">
      <dgm:prSet presAssocID="{676826C2-67FB-406F-86B2-1A7C9386BACD}" presName="hierChild4" presStyleCnt="0"/>
      <dgm:spPr/>
    </dgm:pt>
    <dgm:pt modelId="{8697AB67-001A-4A5E-AFA5-408253909C67}" type="pres">
      <dgm:prSet presAssocID="{676826C2-67FB-406F-86B2-1A7C9386BACD}" presName="hierChild5" presStyleCnt="0"/>
      <dgm:spPr/>
    </dgm:pt>
    <dgm:pt modelId="{64E85D82-6C05-4665-91C1-901967B2E47D}" type="pres">
      <dgm:prSet presAssocID="{CACB9055-108C-47AB-9AD8-07BB3B7D04AF}" presName="hierChild3" presStyleCnt="0"/>
      <dgm:spPr/>
    </dgm:pt>
  </dgm:ptLst>
  <dgm:cxnLst>
    <dgm:cxn modelId="{936A5EC5-6F94-4B43-A30B-4558F764A9C5}" type="presOf" srcId="{C89B70B7-76C7-4839-8CE1-C118746D3909}" destId="{4AA1D1F7-DD2C-4734-914F-54A0BB202D19}" srcOrd="0" destOrd="0" presId="urn:microsoft.com/office/officeart/2005/8/layout/orgChart1"/>
    <dgm:cxn modelId="{C0865F94-D4DA-4417-956A-FD356880EC4A}" srcId="{CACB9055-108C-47AB-9AD8-07BB3B7D04AF}" destId="{649C4B0E-2912-412A-A537-AFE1FACCE12B}" srcOrd="2" destOrd="0" parTransId="{890DF9B2-B66B-4F62-993A-28AF8224A1F9}" sibTransId="{B33B505B-EAF5-46F3-B609-BEE41504C491}"/>
    <dgm:cxn modelId="{65C4EB2F-4D11-4C26-991F-23C71A77CE5B}" srcId="{CACB9055-108C-47AB-9AD8-07BB3B7D04AF}" destId="{BDDBA065-F77E-4007-B7E4-361FDC6ED013}" srcOrd="1" destOrd="0" parTransId="{9646CB51-FF23-4BC7-AC5F-B181D7E18588}" sibTransId="{9F0F6FCB-32FF-47B1-9AE3-CA9942D24546}"/>
    <dgm:cxn modelId="{A6224620-DBB2-497B-B70C-961DF5B9B793}" type="presOf" srcId="{CACB9055-108C-47AB-9AD8-07BB3B7D04AF}" destId="{D4948B1F-7C73-4330-A2E0-CE32A152CA4B}" srcOrd="1" destOrd="0" presId="urn:microsoft.com/office/officeart/2005/8/layout/orgChart1"/>
    <dgm:cxn modelId="{5E0E0271-8E5F-4960-A0EF-6DD7CE5C9706}" type="presOf" srcId="{CACB9055-108C-47AB-9AD8-07BB3B7D04AF}" destId="{E7772AA5-BFB7-4EBD-91B7-E226A187808E}" srcOrd="0" destOrd="0" presId="urn:microsoft.com/office/officeart/2005/8/layout/orgChart1"/>
    <dgm:cxn modelId="{35248E61-8903-4825-9D91-BDDED48F5AA0}" type="presOf" srcId="{0E8F5242-29C9-48DE-80EA-8378BBA7CF3E}" destId="{F7973B6E-AAB2-4764-97A7-AC0BEF1DC374}" srcOrd="1" destOrd="0" presId="urn:microsoft.com/office/officeart/2005/8/layout/orgChart1"/>
    <dgm:cxn modelId="{23934C80-0D06-4754-B5AC-4B8DF4501FF5}" srcId="{D94153F9-FD26-41F9-B39A-4370964608B7}" destId="{CACB9055-108C-47AB-9AD8-07BB3B7D04AF}" srcOrd="0" destOrd="0" parTransId="{28279583-32AD-4C1E-AC79-1DBDA2F90D6E}" sibTransId="{7166C44F-A62E-4F1A-97A0-4E7102FD909F}"/>
    <dgm:cxn modelId="{4259B0B9-B9CA-45AD-BD85-1DA11B195559}" type="presOf" srcId="{9646CB51-FF23-4BC7-AC5F-B181D7E18588}" destId="{0B1DE290-1E65-40D7-9F9C-68E999C024F5}" srcOrd="0" destOrd="0" presId="urn:microsoft.com/office/officeart/2005/8/layout/orgChart1"/>
    <dgm:cxn modelId="{4E5875E4-0888-489E-80D4-D176B46838C7}" type="presOf" srcId="{BDDBA065-F77E-4007-B7E4-361FDC6ED013}" destId="{3D6553E8-C6C7-4DED-A463-3DDDC2D8774D}" srcOrd="0" destOrd="0" presId="urn:microsoft.com/office/officeart/2005/8/layout/orgChart1"/>
    <dgm:cxn modelId="{1ECD4767-1770-4D18-8172-3A4502EEBBA3}" type="presOf" srcId="{0E8F5242-29C9-48DE-80EA-8378BBA7CF3E}" destId="{7B40209E-CBB7-4692-814E-932DCB39362F}" srcOrd="0" destOrd="0" presId="urn:microsoft.com/office/officeart/2005/8/layout/orgChart1"/>
    <dgm:cxn modelId="{49457C16-EF49-4285-89DB-DF4BE1E6596B}" type="presOf" srcId="{676826C2-67FB-406F-86B2-1A7C9386BACD}" destId="{ECAA9F58-B3A1-4AA0-A5ED-17E0F61206EC}" srcOrd="0" destOrd="0" presId="urn:microsoft.com/office/officeart/2005/8/layout/orgChart1"/>
    <dgm:cxn modelId="{8C54B4EA-4DAE-48AE-8F30-1DCFAB63511F}" srcId="{CACB9055-108C-47AB-9AD8-07BB3B7D04AF}" destId="{0E8F5242-29C9-48DE-80EA-8378BBA7CF3E}" srcOrd="0" destOrd="0" parTransId="{C89B70B7-76C7-4839-8CE1-C118746D3909}" sibTransId="{3D559FA7-FA13-412D-8FC8-C503DA721EC3}"/>
    <dgm:cxn modelId="{877903F1-4C60-4278-A233-40BA43A475FF}" type="presOf" srcId="{890DF9B2-B66B-4F62-993A-28AF8224A1F9}" destId="{7217EE0B-6F57-4533-893E-2B07267BD717}" srcOrd="0" destOrd="0" presId="urn:microsoft.com/office/officeart/2005/8/layout/orgChart1"/>
    <dgm:cxn modelId="{89936F02-89B4-4EB6-BBB7-9715D8582E88}" type="presOf" srcId="{649C4B0E-2912-412A-A537-AFE1FACCE12B}" destId="{895D77A4-7447-4C60-8932-08E4A097BBC9}" srcOrd="1" destOrd="0" presId="urn:microsoft.com/office/officeart/2005/8/layout/orgChart1"/>
    <dgm:cxn modelId="{79926AB7-8363-4150-8E98-18BE4CE19443}" type="presOf" srcId="{E922661F-FD30-4DF8-8DC3-39664C0A5C30}" destId="{13D6276E-8F7A-429E-9CBC-2757CFDCA784}" srcOrd="0" destOrd="0" presId="urn:microsoft.com/office/officeart/2005/8/layout/orgChart1"/>
    <dgm:cxn modelId="{8820E12D-DB42-410D-BA37-15729381F6A4}" type="presOf" srcId="{649C4B0E-2912-412A-A537-AFE1FACCE12B}" destId="{67950E12-9B8A-4DA8-AC47-B06AF1FAB1E8}" srcOrd="0" destOrd="0" presId="urn:microsoft.com/office/officeart/2005/8/layout/orgChart1"/>
    <dgm:cxn modelId="{3A8079CB-6C8C-44B3-A469-B292545F45DF}" type="presOf" srcId="{D94153F9-FD26-41F9-B39A-4370964608B7}" destId="{9E4985F2-A29A-4C12-BCA6-6BF019CC29DF}" srcOrd="0" destOrd="0" presId="urn:microsoft.com/office/officeart/2005/8/layout/orgChart1"/>
    <dgm:cxn modelId="{6C3D899F-BCED-49E2-B893-0DCC51DCC314}" srcId="{CACB9055-108C-47AB-9AD8-07BB3B7D04AF}" destId="{676826C2-67FB-406F-86B2-1A7C9386BACD}" srcOrd="3" destOrd="0" parTransId="{E922661F-FD30-4DF8-8DC3-39664C0A5C30}" sibTransId="{563D413B-87C7-4A26-A1C9-68F42DC29DC0}"/>
    <dgm:cxn modelId="{DD3BE5F4-163D-4323-A71B-60321F90BE05}" type="presOf" srcId="{BDDBA065-F77E-4007-B7E4-361FDC6ED013}" destId="{4344AADB-D298-4082-9BDC-C60F7B4C2A50}" srcOrd="1" destOrd="0" presId="urn:microsoft.com/office/officeart/2005/8/layout/orgChart1"/>
    <dgm:cxn modelId="{820A809D-CE9D-48BB-9A0D-590C3CE8E5D9}" type="presOf" srcId="{676826C2-67FB-406F-86B2-1A7C9386BACD}" destId="{9F49C8E2-E91E-4793-A972-C70AC7DE823E}" srcOrd="1" destOrd="0" presId="urn:microsoft.com/office/officeart/2005/8/layout/orgChart1"/>
    <dgm:cxn modelId="{703A84FC-C89E-4521-8E5B-9119A65627A4}" type="presParOf" srcId="{9E4985F2-A29A-4C12-BCA6-6BF019CC29DF}" destId="{B90828C7-8816-40FA-9A1B-04D1BE826981}" srcOrd="0" destOrd="0" presId="urn:microsoft.com/office/officeart/2005/8/layout/orgChart1"/>
    <dgm:cxn modelId="{E0B6F94F-797F-4CC8-BB6B-6A5AE3CDFA19}" type="presParOf" srcId="{B90828C7-8816-40FA-9A1B-04D1BE826981}" destId="{053CA62C-B686-49B6-920E-61674F421EB9}" srcOrd="0" destOrd="0" presId="urn:microsoft.com/office/officeart/2005/8/layout/orgChart1"/>
    <dgm:cxn modelId="{44B9D001-5D28-47CA-B002-BEDAA2D77289}" type="presParOf" srcId="{053CA62C-B686-49B6-920E-61674F421EB9}" destId="{E7772AA5-BFB7-4EBD-91B7-E226A187808E}" srcOrd="0" destOrd="0" presId="urn:microsoft.com/office/officeart/2005/8/layout/orgChart1"/>
    <dgm:cxn modelId="{A313861A-63E6-441A-BB36-263CF811FF06}" type="presParOf" srcId="{053CA62C-B686-49B6-920E-61674F421EB9}" destId="{D4948B1F-7C73-4330-A2E0-CE32A152CA4B}" srcOrd="1" destOrd="0" presId="urn:microsoft.com/office/officeart/2005/8/layout/orgChart1"/>
    <dgm:cxn modelId="{BC740D66-0437-42C9-AF01-0BAB87B123D2}" type="presParOf" srcId="{B90828C7-8816-40FA-9A1B-04D1BE826981}" destId="{5417FCF3-6B12-4341-9793-8D3670667832}" srcOrd="1" destOrd="0" presId="urn:microsoft.com/office/officeart/2005/8/layout/orgChart1"/>
    <dgm:cxn modelId="{71EBB3D2-08D9-4B1D-8F3C-927C693F5FE6}" type="presParOf" srcId="{5417FCF3-6B12-4341-9793-8D3670667832}" destId="{4AA1D1F7-DD2C-4734-914F-54A0BB202D19}" srcOrd="0" destOrd="0" presId="urn:microsoft.com/office/officeart/2005/8/layout/orgChart1"/>
    <dgm:cxn modelId="{2C4403B5-6DE1-4D1E-A701-0F3FF1415BFF}" type="presParOf" srcId="{5417FCF3-6B12-4341-9793-8D3670667832}" destId="{098A7E99-6694-4895-813F-D58051C61400}" srcOrd="1" destOrd="0" presId="urn:microsoft.com/office/officeart/2005/8/layout/orgChart1"/>
    <dgm:cxn modelId="{5606029B-21DE-4D9B-AAE3-C39B029F0CF6}" type="presParOf" srcId="{098A7E99-6694-4895-813F-D58051C61400}" destId="{07EFACBF-0092-42DB-8246-C8763F0B0D5E}" srcOrd="0" destOrd="0" presId="urn:microsoft.com/office/officeart/2005/8/layout/orgChart1"/>
    <dgm:cxn modelId="{288DCE97-1E6D-4EC0-85F4-34054D0F4FB5}" type="presParOf" srcId="{07EFACBF-0092-42DB-8246-C8763F0B0D5E}" destId="{7B40209E-CBB7-4692-814E-932DCB39362F}" srcOrd="0" destOrd="0" presId="urn:microsoft.com/office/officeart/2005/8/layout/orgChart1"/>
    <dgm:cxn modelId="{058AFC50-0FDC-425D-BF8B-A8AC5F9A96A7}" type="presParOf" srcId="{07EFACBF-0092-42DB-8246-C8763F0B0D5E}" destId="{F7973B6E-AAB2-4764-97A7-AC0BEF1DC374}" srcOrd="1" destOrd="0" presId="urn:microsoft.com/office/officeart/2005/8/layout/orgChart1"/>
    <dgm:cxn modelId="{CFBD411F-FBDD-4402-A1AE-9CCBC160177C}" type="presParOf" srcId="{098A7E99-6694-4895-813F-D58051C61400}" destId="{4DF911E5-3834-4BBB-BB93-EC5AD454088B}" srcOrd="1" destOrd="0" presId="urn:microsoft.com/office/officeart/2005/8/layout/orgChart1"/>
    <dgm:cxn modelId="{066DEEDC-6552-46DF-B615-F29D9003A79C}" type="presParOf" srcId="{098A7E99-6694-4895-813F-D58051C61400}" destId="{FE75E723-A117-4978-987F-854A44D1E5FC}" srcOrd="2" destOrd="0" presId="urn:microsoft.com/office/officeart/2005/8/layout/orgChart1"/>
    <dgm:cxn modelId="{DB0AF76D-11F8-4181-AEFF-B809DC3540AD}" type="presParOf" srcId="{5417FCF3-6B12-4341-9793-8D3670667832}" destId="{0B1DE290-1E65-40D7-9F9C-68E999C024F5}" srcOrd="2" destOrd="0" presId="urn:microsoft.com/office/officeart/2005/8/layout/orgChart1"/>
    <dgm:cxn modelId="{18915773-719D-47E2-9ED3-A86666252661}" type="presParOf" srcId="{5417FCF3-6B12-4341-9793-8D3670667832}" destId="{2D0684D8-D35B-4D54-B0E4-4AB629E50C1D}" srcOrd="3" destOrd="0" presId="urn:microsoft.com/office/officeart/2005/8/layout/orgChart1"/>
    <dgm:cxn modelId="{DB834838-9F99-4233-A5A9-8CE8108C540F}" type="presParOf" srcId="{2D0684D8-D35B-4D54-B0E4-4AB629E50C1D}" destId="{2201504E-9A94-4878-8F4F-C484C24BEA77}" srcOrd="0" destOrd="0" presId="urn:microsoft.com/office/officeart/2005/8/layout/orgChart1"/>
    <dgm:cxn modelId="{64C3AED9-9B9C-4E74-8FEF-04BA56FE7933}" type="presParOf" srcId="{2201504E-9A94-4878-8F4F-C484C24BEA77}" destId="{3D6553E8-C6C7-4DED-A463-3DDDC2D8774D}" srcOrd="0" destOrd="0" presId="urn:microsoft.com/office/officeart/2005/8/layout/orgChart1"/>
    <dgm:cxn modelId="{686519FA-DE5B-42C5-B79D-2B3C883F5FFC}" type="presParOf" srcId="{2201504E-9A94-4878-8F4F-C484C24BEA77}" destId="{4344AADB-D298-4082-9BDC-C60F7B4C2A50}" srcOrd="1" destOrd="0" presId="urn:microsoft.com/office/officeart/2005/8/layout/orgChart1"/>
    <dgm:cxn modelId="{F6AF5817-08C2-445A-A3E6-E5CFA077AD75}" type="presParOf" srcId="{2D0684D8-D35B-4D54-B0E4-4AB629E50C1D}" destId="{3FD87EAE-9C4F-4CF4-8F99-058B55393175}" srcOrd="1" destOrd="0" presId="urn:microsoft.com/office/officeart/2005/8/layout/orgChart1"/>
    <dgm:cxn modelId="{F2305EA3-176C-4552-B477-04E4EC05DB17}" type="presParOf" srcId="{2D0684D8-D35B-4D54-B0E4-4AB629E50C1D}" destId="{0B882B98-9585-465E-AEB3-E93F8F9DE78D}" srcOrd="2" destOrd="0" presId="urn:microsoft.com/office/officeart/2005/8/layout/orgChart1"/>
    <dgm:cxn modelId="{E5698FD2-81C4-48A5-AB2A-3A4434605E4B}" type="presParOf" srcId="{5417FCF3-6B12-4341-9793-8D3670667832}" destId="{7217EE0B-6F57-4533-893E-2B07267BD717}" srcOrd="4" destOrd="0" presId="urn:microsoft.com/office/officeart/2005/8/layout/orgChart1"/>
    <dgm:cxn modelId="{3DF63AEA-A46A-402F-B066-350A22151489}" type="presParOf" srcId="{5417FCF3-6B12-4341-9793-8D3670667832}" destId="{33772467-547E-4300-A370-67B994CDDA38}" srcOrd="5" destOrd="0" presId="urn:microsoft.com/office/officeart/2005/8/layout/orgChart1"/>
    <dgm:cxn modelId="{5A854C1B-14C2-43E2-8B0D-8C7D08973C5E}" type="presParOf" srcId="{33772467-547E-4300-A370-67B994CDDA38}" destId="{02DF7907-A800-4DEC-8FE3-623E16BB547A}" srcOrd="0" destOrd="0" presId="urn:microsoft.com/office/officeart/2005/8/layout/orgChart1"/>
    <dgm:cxn modelId="{41C6E9E0-4556-419D-85E1-35EC487CB1C7}" type="presParOf" srcId="{02DF7907-A800-4DEC-8FE3-623E16BB547A}" destId="{67950E12-9B8A-4DA8-AC47-B06AF1FAB1E8}" srcOrd="0" destOrd="0" presId="urn:microsoft.com/office/officeart/2005/8/layout/orgChart1"/>
    <dgm:cxn modelId="{AB6A00A5-7DC9-4806-92B7-91D3D4AD92C1}" type="presParOf" srcId="{02DF7907-A800-4DEC-8FE3-623E16BB547A}" destId="{895D77A4-7447-4C60-8932-08E4A097BBC9}" srcOrd="1" destOrd="0" presId="urn:microsoft.com/office/officeart/2005/8/layout/orgChart1"/>
    <dgm:cxn modelId="{25394A45-2C5D-4ED0-8873-A2838B2007A1}" type="presParOf" srcId="{33772467-547E-4300-A370-67B994CDDA38}" destId="{4D301D3E-4598-4230-BD3E-BEBAB827D80A}" srcOrd="1" destOrd="0" presId="urn:microsoft.com/office/officeart/2005/8/layout/orgChart1"/>
    <dgm:cxn modelId="{3189E7F9-F7F4-4949-BAA3-13130AE57DBA}" type="presParOf" srcId="{33772467-547E-4300-A370-67B994CDDA38}" destId="{64F46B7B-0BFB-4518-8812-5B4365810227}" srcOrd="2" destOrd="0" presId="urn:microsoft.com/office/officeart/2005/8/layout/orgChart1"/>
    <dgm:cxn modelId="{0AADC12C-1C5C-4E9A-95BE-E02B30D21375}" type="presParOf" srcId="{5417FCF3-6B12-4341-9793-8D3670667832}" destId="{13D6276E-8F7A-429E-9CBC-2757CFDCA784}" srcOrd="6" destOrd="0" presId="urn:microsoft.com/office/officeart/2005/8/layout/orgChart1"/>
    <dgm:cxn modelId="{9B3E7950-EB5A-4E8C-8A2C-D95033C58674}" type="presParOf" srcId="{5417FCF3-6B12-4341-9793-8D3670667832}" destId="{4D72CC68-259E-4446-824C-F1AF7C855DBB}" srcOrd="7" destOrd="0" presId="urn:microsoft.com/office/officeart/2005/8/layout/orgChart1"/>
    <dgm:cxn modelId="{27D62155-9276-4A7E-BF40-B9C7B5E00595}" type="presParOf" srcId="{4D72CC68-259E-4446-824C-F1AF7C855DBB}" destId="{86F73903-6957-4FB2-8BFF-D5CB7AFBDF86}" srcOrd="0" destOrd="0" presId="urn:microsoft.com/office/officeart/2005/8/layout/orgChart1"/>
    <dgm:cxn modelId="{E36261B3-4203-4AFF-985F-C689FAAB2983}" type="presParOf" srcId="{86F73903-6957-4FB2-8BFF-D5CB7AFBDF86}" destId="{ECAA9F58-B3A1-4AA0-A5ED-17E0F61206EC}" srcOrd="0" destOrd="0" presId="urn:microsoft.com/office/officeart/2005/8/layout/orgChart1"/>
    <dgm:cxn modelId="{9B5F09FD-7B65-4F6D-A672-F45FD0776DF1}" type="presParOf" srcId="{86F73903-6957-4FB2-8BFF-D5CB7AFBDF86}" destId="{9F49C8E2-E91E-4793-A972-C70AC7DE823E}" srcOrd="1" destOrd="0" presId="urn:microsoft.com/office/officeart/2005/8/layout/orgChart1"/>
    <dgm:cxn modelId="{050BD49B-9955-48F2-B6D8-0F6AA2C93188}" type="presParOf" srcId="{4D72CC68-259E-4446-824C-F1AF7C855DBB}" destId="{1A039C9A-614F-4430-A561-738F47D2F2C9}" srcOrd="1" destOrd="0" presId="urn:microsoft.com/office/officeart/2005/8/layout/orgChart1"/>
    <dgm:cxn modelId="{F1A07E37-4B29-4338-A333-5D462DB5EF4F}" type="presParOf" srcId="{4D72CC68-259E-4446-824C-F1AF7C855DBB}" destId="{8697AB67-001A-4A5E-AFA5-408253909C67}" srcOrd="2" destOrd="0" presId="urn:microsoft.com/office/officeart/2005/8/layout/orgChart1"/>
    <dgm:cxn modelId="{96A96D6D-565C-40C2-984B-742566CAA32A}" type="presParOf" srcId="{B90828C7-8816-40FA-9A1B-04D1BE826981}" destId="{64E85D82-6C05-4665-91C1-901967B2E47D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C35736F8-D9E1-4674-B379-B2BABC82C301}" type="doc">
      <dgm:prSet loTypeId="urn:microsoft.com/office/officeart/2005/8/layout/lProcess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CA"/>
        </a:p>
      </dgm:t>
    </dgm:pt>
    <dgm:pt modelId="{DB08DFAA-37D2-42C0-86D2-B1BAFF80CBBB}">
      <dgm:prSet phldrT="[Texte]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r>
            <a:rPr lang="fr-CA" dirty="0" smtClean="0"/>
            <a:t>Région 1</a:t>
          </a:r>
          <a:endParaRPr lang="fr-CA" dirty="0"/>
        </a:p>
      </dgm:t>
    </dgm:pt>
    <dgm:pt modelId="{E9D2FC50-88C2-4D01-A839-7BBBC4DCACC7}" type="parTrans" cxnId="{D36FF513-CAB5-4D35-BA4F-B7980159F45C}">
      <dgm:prSet/>
      <dgm:spPr/>
      <dgm:t>
        <a:bodyPr/>
        <a:lstStyle/>
        <a:p>
          <a:endParaRPr lang="fr-CA"/>
        </a:p>
      </dgm:t>
    </dgm:pt>
    <dgm:pt modelId="{EEBE9F0D-82E0-4DCD-A255-010DDC6F9488}" type="sibTrans" cxnId="{D36FF513-CAB5-4D35-BA4F-B7980159F45C}">
      <dgm:prSet/>
      <dgm:spPr/>
      <dgm:t>
        <a:bodyPr/>
        <a:lstStyle/>
        <a:p>
          <a:endParaRPr lang="fr-CA"/>
        </a:p>
      </dgm:t>
    </dgm:pt>
    <dgm:pt modelId="{6BEF3767-D42C-4A09-B143-4BB68323BB4B}">
      <dgm:prSet phldrT="[Texte]"/>
      <dgm:spPr>
        <a:solidFill>
          <a:schemeClr val="tx1">
            <a:lumMod val="65000"/>
            <a:lumOff val="35000"/>
          </a:schemeClr>
        </a:solidFill>
      </dgm:spPr>
      <dgm:t>
        <a:bodyPr/>
        <a:lstStyle/>
        <a:p>
          <a:r>
            <a:rPr lang="fr-CA" dirty="0" smtClean="0"/>
            <a:t>…</a:t>
          </a:r>
          <a:endParaRPr lang="fr-CA" dirty="0"/>
        </a:p>
      </dgm:t>
    </dgm:pt>
    <dgm:pt modelId="{37B0E114-5294-4E0C-98B2-0C53468E9942}" type="parTrans" cxnId="{F0FDB4C8-930D-413B-8972-90C346BB353B}">
      <dgm:prSet/>
      <dgm:spPr/>
      <dgm:t>
        <a:bodyPr/>
        <a:lstStyle/>
        <a:p>
          <a:endParaRPr lang="fr-CA"/>
        </a:p>
      </dgm:t>
    </dgm:pt>
    <dgm:pt modelId="{285A1655-22B7-4204-B5E9-4C669A902116}" type="sibTrans" cxnId="{F0FDB4C8-930D-413B-8972-90C346BB353B}">
      <dgm:prSet/>
      <dgm:spPr/>
      <dgm:t>
        <a:bodyPr/>
        <a:lstStyle/>
        <a:p>
          <a:endParaRPr lang="fr-CA"/>
        </a:p>
      </dgm:t>
    </dgm:pt>
    <dgm:pt modelId="{CFACB613-5143-40D0-8586-F7162804E1DB}">
      <dgm:prSet phldrT="[Texte]"/>
      <dgm:spPr>
        <a:solidFill>
          <a:schemeClr val="tx1">
            <a:lumMod val="65000"/>
            <a:lumOff val="35000"/>
          </a:schemeClr>
        </a:solidFill>
      </dgm:spPr>
      <dgm:t>
        <a:bodyPr/>
        <a:lstStyle/>
        <a:p>
          <a:r>
            <a:rPr lang="fr-CA" dirty="0" smtClean="0"/>
            <a:t>…</a:t>
          </a:r>
          <a:endParaRPr lang="fr-CA" dirty="0"/>
        </a:p>
      </dgm:t>
    </dgm:pt>
    <dgm:pt modelId="{9D5E819A-1E10-4317-ABE5-02C699641832}" type="parTrans" cxnId="{346D0820-FF4D-4576-B174-CB5C4EF35E0A}">
      <dgm:prSet/>
      <dgm:spPr/>
      <dgm:t>
        <a:bodyPr/>
        <a:lstStyle/>
        <a:p>
          <a:endParaRPr lang="fr-CA"/>
        </a:p>
      </dgm:t>
    </dgm:pt>
    <dgm:pt modelId="{F9C2A695-ECCB-4F57-996B-4D2646F61525}" type="sibTrans" cxnId="{346D0820-FF4D-4576-B174-CB5C4EF35E0A}">
      <dgm:prSet/>
      <dgm:spPr/>
      <dgm:t>
        <a:bodyPr/>
        <a:lstStyle/>
        <a:p>
          <a:endParaRPr lang="fr-CA"/>
        </a:p>
      </dgm:t>
    </dgm:pt>
    <dgm:pt modelId="{29F4C80E-D4DA-48E9-8B38-1E3E39DD3920}">
      <dgm:prSet phldrT="[Texte]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r>
            <a:rPr lang="fr-CA" dirty="0" smtClean="0"/>
            <a:t>Région 2</a:t>
          </a:r>
          <a:endParaRPr lang="fr-CA" dirty="0"/>
        </a:p>
      </dgm:t>
    </dgm:pt>
    <dgm:pt modelId="{2635D969-EC88-42FA-BD24-B208E0AB0AC6}" type="parTrans" cxnId="{CDFD5A0B-302D-4827-BB98-0C6593F45707}">
      <dgm:prSet/>
      <dgm:spPr/>
      <dgm:t>
        <a:bodyPr/>
        <a:lstStyle/>
        <a:p>
          <a:endParaRPr lang="fr-CA"/>
        </a:p>
      </dgm:t>
    </dgm:pt>
    <dgm:pt modelId="{C0D53C65-EB37-408F-BF1C-B965AF135DF2}" type="sibTrans" cxnId="{CDFD5A0B-302D-4827-BB98-0C6593F45707}">
      <dgm:prSet/>
      <dgm:spPr/>
      <dgm:t>
        <a:bodyPr/>
        <a:lstStyle/>
        <a:p>
          <a:endParaRPr lang="fr-CA"/>
        </a:p>
      </dgm:t>
    </dgm:pt>
    <dgm:pt modelId="{829C1BF8-C914-40BC-953A-735165890437}">
      <dgm:prSet phldrT="[Texte]"/>
      <dgm:spPr>
        <a:solidFill>
          <a:schemeClr val="tx1">
            <a:lumMod val="65000"/>
            <a:lumOff val="35000"/>
          </a:schemeClr>
        </a:solidFill>
      </dgm:spPr>
      <dgm:t>
        <a:bodyPr/>
        <a:lstStyle/>
        <a:p>
          <a:r>
            <a:rPr lang="fr-CA" dirty="0" smtClean="0"/>
            <a:t>…</a:t>
          </a:r>
          <a:endParaRPr lang="fr-CA" dirty="0"/>
        </a:p>
      </dgm:t>
    </dgm:pt>
    <dgm:pt modelId="{9261F3ED-959F-4133-A865-79F8C90071CA}" type="parTrans" cxnId="{84783DF4-D10E-44A1-B341-612AD37537BA}">
      <dgm:prSet/>
      <dgm:spPr/>
      <dgm:t>
        <a:bodyPr/>
        <a:lstStyle/>
        <a:p>
          <a:endParaRPr lang="fr-CA"/>
        </a:p>
      </dgm:t>
    </dgm:pt>
    <dgm:pt modelId="{1C61D1AD-CAB6-449F-AB2E-167E416220D2}" type="sibTrans" cxnId="{84783DF4-D10E-44A1-B341-612AD37537BA}">
      <dgm:prSet/>
      <dgm:spPr/>
      <dgm:t>
        <a:bodyPr/>
        <a:lstStyle/>
        <a:p>
          <a:endParaRPr lang="fr-CA"/>
        </a:p>
      </dgm:t>
    </dgm:pt>
    <dgm:pt modelId="{CCD79A7E-7064-4F66-89D0-D2BA05CDF869}">
      <dgm:prSet phldrT="[Texte]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r>
            <a:rPr lang="fr-CA" dirty="0" smtClean="0"/>
            <a:t>Région 3</a:t>
          </a:r>
          <a:endParaRPr lang="fr-CA" dirty="0"/>
        </a:p>
      </dgm:t>
    </dgm:pt>
    <dgm:pt modelId="{295BBFE7-B777-41C7-BBB0-9A2DCBEF6079}" type="parTrans" cxnId="{E7E565EB-BFDB-418A-837F-9B2F74746E7A}">
      <dgm:prSet/>
      <dgm:spPr/>
      <dgm:t>
        <a:bodyPr/>
        <a:lstStyle/>
        <a:p>
          <a:endParaRPr lang="fr-CA"/>
        </a:p>
      </dgm:t>
    </dgm:pt>
    <dgm:pt modelId="{4303E8DF-0D47-4BFB-A1DC-ACAE14D2C49E}" type="sibTrans" cxnId="{E7E565EB-BFDB-418A-837F-9B2F74746E7A}">
      <dgm:prSet/>
      <dgm:spPr/>
      <dgm:t>
        <a:bodyPr/>
        <a:lstStyle/>
        <a:p>
          <a:endParaRPr lang="fr-CA"/>
        </a:p>
      </dgm:t>
    </dgm:pt>
    <dgm:pt modelId="{B533E8CD-66F3-4326-A155-D3F8793A9D39}">
      <dgm:prSet phldrT="[Texte]"/>
      <dgm:spPr>
        <a:solidFill>
          <a:schemeClr val="tx1">
            <a:lumMod val="65000"/>
            <a:lumOff val="35000"/>
          </a:schemeClr>
        </a:solidFill>
      </dgm:spPr>
      <dgm:t>
        <a:bodyPr/>
        <a:lstStyle/>
        <a:p>
          <a:r>
            <a:rPr lang="fr-CA" dirty="0" smtClean="0"/>
            <a:t>…</a:t>
          </a:r>
          <a:endParaRPr lang="fr-CA" dirty="0"/>
        </a:p>
      </dgm:t>
    </dgm:pt>
    <dgm:pt modelId="{4CB47681-F1E3-4145-BDA9-3D2D6CA1C29C}" type="parTrans" cxnId="{45AD6979-09E6-45B6-92BD-A69FF7E0737F}">
      <dgm:prSet/>
      <dgm:spPr/>
      <dgm:t>
        <a:bodyPr/>
        <a:lstStyle/>
        <a:p>
          <a:endParaRPr lang="fr-CA"/>
        </a:p>
      </dgm:t>
    </dgm:pt>
    <dgm:pt modelId="{8BF54DA1-2D7A-4B9C-9D54-5B9B4CEA4C5B}" type="sibTrans" cxnId="{45AD6979-09E6-45B6-92BD-A69FF7E0737F}">
      <dgm:prSet/>
      <dgm:spPr/>
      <dgm:t>
        <a:bodyPr/>
        <a:lstStyle/>
        <a:p>
          <a:endParaRPr lang="fr-CA"/>
        </a:p>
      </dgm:t>
    </dgm:pt>
    <dgm:pt modelId="{8D6E1B16-1F46-4C6E-A7E0-3AD6CE8BDE73}">
      <dgm:prSet phldrT="[Texte]"/>
      <dgm:spPr>
        <a:solidFill>
          <a:schemeClr val="tx1">
            <a:lumMod val="65000"/>
            <a:lumOff val="35000"/>
          </a:schemeClr>
        </a:solidFill>
      </dgm:spPr>
      <dgm:t>
        <a:bodyPr/>
        <a:lstStyle/>
        <a:p>
          <a:r>
            <a:rPr lang="fr-CA" dirty="0" smtClean="0"/>
            <a:t>…</a:t>
          </a:r>
          <a:endParaRPr lang="fr-CA" dirty="0"/>
        </a:p>
      </dgm:t>
    </dgm:pt>
    <dgm:pt modelId="{CFD2BE8C-C47A-4A15-ABF0-0FC0C31FDECB}" type="parTrans" cxnId="{44FF3FB1-3731-40B3-B98A-95E9B7D9E058}">
      <dgm:prSet/>
      <dgm:spPr/>
      <dgm:t>
        <a:bodyPr/>
        <a:lstStyle/>
        <a:p>
          <a:endParaRPr lang="fr-CA"/>
        </a:p>
      </dgm:t>
    </dgm:pt>
    <dgm:pt modelId="{BB2D69E8-AAEB-4288-9ADB-458B3571F696}" type="sibTrans" cxnId="{44FF3FB1-3731-40B3-B98A-95E9B7D9E058}">
      <dgm:prSet/>
      <dgm:spPr/>
      <dgm:t>
        <a:bodyPr/>
        <a:lstStyle/>
        <a:p>
          <a:endParaRPr lang="fr-CA"/>
        </a:p>
      </dgm:t>
    </dgm:pt>
    <dgm:pt modelId="{D96B848D-D820-4DD8-BEF1-075C741FEE7B}">
      <dgm:prSet phldrT="[Texte]"/>
      <dgm:spPr>
        <a:solidFill>
          <a:schemeClr val="tx1">
            <a:lumMod val="65000"/>
            <a:lumOff val="35000"/>
          </a:schemeClr>
        </a:solidFill>
      </dgm:spPr>
      <dgm:t>
        <a:bodyPr/>
        <a:lstStyle/>
        <a:p>
          <a:r>
            <a:rPr lang="fr-CA" dirty="0" smtClean="0"/>
            <a:t>…</a:t>
          </a:r>
          <a:endParaRPr lang="fr-CA" dirty="0"/>
        </a:p>
      </dgm:t>
    </dgm:pt>
    <dgm:pt modelId="{706DDEB7-E4CC-48EB-833B-0E5C0225B90B}" type="sibTrans" cxnId="{D4023A3C-F82F-4ABE-B5CA-5C1603C77368}">
      <dgm:prSet/>
      <dgm:spPr/>
      <dgm:t>
        <a:bodyPr/>
        <a:lstStyle/>
        <a:p>
          <a:endParaRPr lang="fr-CA"/>
        </a:p>
      </dgm:t>
    </dgm:pt>
    <dgm:pt modelId="{4C25E147-E96F-46F4-AB59-A9EC146D2ACB}" type="parTrans" cxnId="{D4023A3C-F82F-4ABE-B5CA-5C1603C77368}">
      <dgm:prSet/>
      <dgm:spPr/>
      <dgm:t>
        <a:bodyPr/>
        <a:lstStyle/>
        <a:p>
          <a:endParaRPr lang="fr-CA"/>
        </a:p>
      </dgm:t>
    </dgm:pt>
    <dgm:pt modelId="{5CC18B00-1383-42D8-ABBA-DA90A4C7CE16}">
      <dgm:prSet phldrT="[Texte]"/>
      <dgm:spPr>
        <a:solidFill>
          <a:schemeClr val="tx1">
            <a:lumMod val="65000"/>
            <a:lumOff val="35000"/>
          </a:schemeClr>
        </a:solidFill>
      </dgm:spPr>
      <dgm:t>
        <a:bodyPr/>
        <a:lstStyle/>
        <a:p>
          <a:r>
            <a:rPr lang="fr-CA" dirty="0" smtClean="0"/>
            <a:t>…</a:t>
          </a:r>
          <a:endParaRPr lang="fr-CA" dirty="0"/>
        </a:p>
      </dgm:t>
    </dgm:pt>
    <dgm:pt modelId="{0A9819B9-A0F4-43B5-9701-D0FF6793C4CA}" type="parTrans" cxnId="{3BE66FD2-DB4E-4BFF-8459-D41EF4DF2428}">
      <dgm:prSet/>
      <dgm:spPr/>
      <dgm:t>
        <a:bodyPr/>
        <a:lstStyle/>
        <a:p>
          <a:endParaRPr lang="fr-CA"/>
        </a:p>
      </dgm:t>
    </dgm:pt>
    <dgm:pt modelId="{72544652-9F33-469D-89BA-5CAAEC0AD73B}" type="sibTrans" cxnId="{3BE66FD2-DB4E-4BFF-8459-D41EF4DF2428}">
      <dgm:prSet/>
      <dgm:spPr/>
      <dgm:t>
        <a:bodyPr/>
        <a:lstStyle/>
        <a:p>
          <a:endParaRPr lang="fr-CA"/>
        </a:p>
      </dgm:t>
    </dgm:pt>
    <dgm:pt modelId="{DE76070D-4E3E-4E09-AE03-5240688AFA46}">
      <dgm:prSet phldrT="[Texte]"/>
      <dgm:spPr>
        <a:solidFill>
          <a:schemeClr val="tx1">
            <a:lumMod val="65000"/>
            <a:lumOff val="35000"/>
          </a:schemeClr>
        </a:solidFill>
      </dgm:spPr>
      <dgm:t>
        <a:bodyPr/>
        <a:lstStyle/>
        <a:p>
          <a:r>
            <a:rPr lang="fr-CA" dirty="0" smtClean="0"/>
            <a:t>…</a:t>
          </a:r>
          <a:endParaRPr lang="fr-CA" dirty="0"/>
        </a:p>
      </dgm:t>
    </dgm:pt>
    <dgm:pt modelId="{97DCF398-B0D4-4C3D-A80E-FD7F5E39C169}" type="parTrans" cxnId="{9B438FE5-997D-4B27-938C-F65F0DEE3ED8}">
      <dgm:prSet/>
      <dgm:spPr/>
      <dgm:t>
        <a:bodyPr/>
        <a:lstStyle/>
        <a:p>
          <a:endParaRPr lang="fr-CA"/>
        </a:p>
      </dgm:t>
    </dgm:pt>
    <dgm:pt modelId="{03014027-1895-4431-ABFB-7DBB6C9AD83D}" type="sibTrans" cxnId="{9B438FE5-997D-4B27-938C-F65F0DEE3ED8}">
      <dgm:prSet/>
      <dgm:spPr/>
      <dgm:t>
        <a:bodyPr/>
        <a:lstStyle/>
        <a:p>
          <a:endParaRPr lang="fr-CA"/>
        </a:p>
      </dgm:t>
    </dgm:pt>
    <dgm:pt modelId="{593A7A7F-81C1-4298-B84D-9AAA9F2911F1}">
      <dgm:prSet phldrT="[Texte]"/>
      <dgm:spPr>
        <a:solidFill>
          <a:schemeClr val="tx1">
            <a:lumMod val="65000"/>
            <a:lumOff val="35000"/>
          </a:schemeClr>
        </a:solidFill>
      </dgm:spPr>
      <dgm:t>
        <a:bodyPr/>
        <a:lstStyle/>
        <a:p>
          <a:r>
            <a:rPr lang="fr-CA" dirty="0" smtClean="0"/>
            <a:t>…</a:t>
          </a:r>
          <a:endParaRPr lang="fr-CA" dirty="0"/>
        </a:p>
      </dgm:t>
    </dgm:pt>
    <dgm:pt modelId="{B3C6BE78-5DF8-4129-B03E-B2C676797BE7}" type="parTrans" cxnId="{9C7720B9-A5CA-4238-9A0F-0E90096BD2E0}">
      <dgm:prSet/>
      <dgm:spPr/>
      <dgm:t>
        <a:bodyPr/>
        <a:lstStyle/>
        <a:p>
          <a:endParaRPr lang="fr-CA"/>
        </a:p>
      </dgm:t>
    </dgm:pt>
    <dgm:pt modelId="{66A59495-A5C7-458E-884E-26020154B090}" type="sibTrans" cxnId="{9C7720B9-A5CA-4238-9A0F-0E90096BD2E0}">
      <dgm:prSet/>
      <dgm:spPr/>
      <dgm:t>
        <a:bodyPr/>
        <a:lstStyle/>
        <a:p>
          <a:endParaRPr lang="fr-CA"/>
        </a:p>
      </dgm:t>
    </dgm:pt>
    <dgm:pt modelId="{AFD5C4C4-7582-4C4A-AC9D-05D6C4DB1D05}" type="pres">
      <dgm:prSet presAssocID="{C35736F8-D9E1-4674-B379-B2BABC82C301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CA"/>
        </a:p>
      </dgm:t>
    </dgm:pt>
    <dgm:pt modelId="{51D79545-A509-49C3-A0F4-FC3EF086FA05}" type="pres">
      <dgm:prSet presAssocID="{DB08DFAA-37D2-42C0-86D2-B1BAFF80CBBB}" presName="compNode" presStyleCnt="0"/>
      <dgm:spPr/>
    </dgm:pt>
    <dgm:pt modelId="{C7653E0E-1081-4EA5-9943-3FB4B7890F93}" type="pres">
      <dgm:prSet presAssocID="{DB08DFAA-37D2-42C0-86D2-B1BAFF80CBBB}" presName="aNode" presStyleLbl="bgShp" presStyleIdx="0" presStyleCnt="3"/>
      <dgm:spPr/>
      <dgm:t>
        <a:bodyPr/>
        <a:lstStyle/>
        <a:p>
          <a:endParaRPr lang="fr-CA"/>
        </a:p>
      </dgm:t>
    </dgm:pt>
    <dgm:pt modelId="{B941444E-E249-4295-8F94-6F418C1C8832}" type="pres">
      <dgm:prSet presAssocID="{DB08DFAA-37D2-42C0-86D2-B1BAFF80CBBB}" presName="textNode" presStyleLbl="bgShp" presStyleIdx="0" presStyleCnt="3"/>
      <dgm:spPr/>
      <dgm:t>
        <a:bodyPr/>
        <a:lstStyle/>
        <a:p>
          <a:endParaRPr lang="fr-CA"/>
        </a:p>
      </dgm:t>
    </dgm:pt>
    <dgm:pt modelId="{202F0C2E-3539-4FE7-945D-93A7E6A062E2}" type="pres">
      <dgm:prSet presAssocID="{DB08DFAA-37D2-42C0-86D2-B1BAFF80CBBB}" presName="compChildNode" presStyleCnt="0"/>
      <dgm:spPr/>
    </dgm:pt>
    <dgm:pt modelId="{9013987D-1B0A-4C4D-A09A-EE71BE588D7A}" type="pres">
      <dgm:prSet presAssocID="{DB08DFAA-37D2-42C0-86D2-B1BAFF80CBBB}" presName="theInnerList" presStyleCnt="0"/>
      <dgm:spPr/>
    </dgm:pt>
    <dgm:pt modelId="{020632CB-F856-43FE-9C54-5E02F5FF1E46}" type="pres">
      <dgm:prSet presAssocID="{6BEF3767-D42C-4A09-B143-4BB68323BB4B}" presName="child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fr-CA"/>
        </a:p>
      </dgm:t>
    </dgm:pt>
    <dgm:pt modelId="{37B49B12-94B2-4AD7-A5B6-A41A65DD0272}" type="pres">
      <dgm:prSet presAssocID="{6BEF3767-D42C-4A09-B143-4BB68323BB4B}" presName="aSpace2" presStyleCnt="0"/>
      <dgm:spPr/>
    </dgm:pt>
    <dgm:pt modelId="{6F2D17EA-C170-4975-9AA3-98CC7B547928}" type="pres">
      <dgm:prSet presAssocID="{CFACB613-5143-40D0-8586-F7162804E1DB}" presName="child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fr-CA"/>
        </a:p>
      </dgm:t>
    </dgm:pt>
    <dgm:pt modelId="{5AF4682F-3D9E-492C-B3F7-C3CCF0CD9955}" type="pres">
      <dgm:prSet presAssocID="{CFACB613-5143-40D0-8586-F7162804E1DB}" presName="aSpace2" presStyleCnt="0"/>
      <dgm:spPr/>
    </dgm:pt>
    <dgm:pt modelId="{6122EC4C-E12B-448B-88B7-0C8E54A82D7D}" type="pres">
      <dgm:prSet presAssocID="{5CC18B00-1383-42D8-ABBA-DA90A4C7CE16}" presName="child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fr-CA"/>
        </a:p>
      </dgm:t>
    </dgm:pt>
    <dgm:pt modelId="{39A24600-1A1A-4805-A3C9-CDD16475206C}" type="pres">
      <dgm:prSet presAssocID="{DB08DFAA-37D2-42C0-86D2-B1BAFF80CBBB}" presName="aSpace" presStyleCnt="0"/>
      <dgm:spPr/>
    </dgm:pt>
    <dgm:pt modelId="{AEE10E2A-4F29-4D41-AC2C-8B389D829727}" type="pres">
      <dgm:prSet presAssocID="{29F4C80E-D4DA-48E9-8B38-1E3E39DD3920}" presName="compNode" presStyleCnt="0"/>
      <dgm:spPr/>
    </dgm:pt>
    <dgm:pt modelId="{B55ECD79-8AE8-42AF-8E60-D2DACE7FE57A}" type="pres">
      <dgm:prSet presAssocID="{29F4C80E-D4DA-48E9-8B38-1E3E39DD3920}" presName="aNode" presStyleLbl="bgShp" presStyleIdx="1" presStyleCnt="3"/>
      <dgm:spPr/>
      <dgm:t>
        <a:bodyPr/>
        <a:lstStyle/>
        <a:p>
          <a:endParaRPr lang="fr-CA"/>
        </a:p>
      </dgm:t>
    </dgm:pt>
    <dgm:pt modelId="{8A045227-0634-4ABE-9A72-A031256D0E2A}" type="pres">
      <dgm:prSet presAssocID="{29F4C80E-D4DA-48E9-8B38-1E3E39DD3920}" presName="textNode" presStyleLbl="bgShp" presStyleIdx="1" presStyleCnt="3"/>
      <dgm:spPr/>
      <dgm:t>
        <a:bodyPr/>
        <a:lstStyle/>
        <a:p>
          <a:endParaRPr lang="fr-CA"/>
        </a:p>
      </dgm:t>
    </dgm:pt>
    <dgm:pt modelId="{FB8D4153-3E2F-410B-9983-1D8C70E59E8B}" type="pres">
      <dgm:prSet presAssocID="{29F4C80E-D4DA-48E9-8B38-1E3E39DD3920}" presName="compChildNode" presStyleCnt="0"/>
      <dgm:spPr/>
    </dgm:pt>
    <dgm:pt modelId="{D8D83018-B9F5-4F3F-A448-23E953FC5098}" type="pres">
      <dgm:prSet presAssocID="{29F4C80E-D4DA-48E9-8B38-1E3E39DD3920}" presName="theInnerList" presStyleCnt="0"/>
      <dgm:spPr/>
    </dgm:pt>
    <dgm:pt modelId="{2619B600-4175-44D8-8363-3AAEC10AACA0}" type="pres">
      <dgm:prSet presAssocID="{D96B848D-D820-4DD8-BEF1-075C741FEE7B}" presName="child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fr-CA"/>
        </a:p>
      </dgm:t>
    </dgm:pt>
    <dgm:pt modelId="{D8E58578-445D-4002-9819-1D226F7BC7FB}" type="pres">
      <dgm:prSet presAssocID="{D96B848D-D820-4DD8-BEF1-075C741FEE7B}" presName="aSpace2" presStyleCnt="0"/>
      <dgm:spPr/>
    </dgm:pt>
    <dgm:pt modelId="{1092930C-5DE8-46CD-B7E0-674763AD4A7C}" type="pres">
      <dgm:prSet presAssocID="{829C1BF8-C914-40BC-953A-735165890437}" presName="child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fr-CA"/>
        </a:p>
      </dgm:t>
    </dgm:pt>
    <dgm:pt modelId="{02D4E381-DAA0-4A80-8A49-90B0B59CF50B}" type="pres">
      <dgm:prSet presAssocID="{829C1BF8-C914-40BC-953A-735165890437}" presName="aSpace2" presStyleCnt="0"/>
      <dgm:spPr/>
    </dgm:pt>
    <dgm:pt modelId="{289306F7-8E94-4492-B4F6-FF28CE53D381}" type="pres">
      <dgm:prSet presAssocID="{DE76070D-4E3E-4E09-AE03-5240688AFA46}" presName="child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fr-CA"/>
        </a:p>
      </dgm:t>
    </dgm:pt>
    <dgm:pt modelId="{64F919B0-B48B-4E76-9818-75945F5C2044}" type="pres">
      <dgm:prSet presAssocID="{29F4C80E-D4DA-48E9-8B38-1E3E39DD3920}" presName="aSpace" presStyleCnt="0"/>
      <dgm:spPr/>
    </dgm:pt>
    <dgm:pt modelId="{BDD0E31B-E189-4BED-B231-5FBCEF11C543}" type="pres">
      <dgm:prSet presAssocID="{CCD79A7E-7064-4F66-89D0-D2BA05CDF869}" presName="compNode" presStyleCnt="0"/>
      <dgm:spPr/>
    </dgm:pt>
    <dgm:pt modelId="{1A7A0CF0-9271-42E3-92B5-46327C2DF310}" type="pres">
      <dgm:prSet presAssocID="{CCD79A7E-7064-4F66-89D0-D2BA05CDF869}" presName="aNode" presStyleLbl="bgShp" presStyleIdx="2" presStyleCnt="3"/>
      <dgm:spPr/>
      <dgm:t>
        <a:bodyPr/>
        <a:lstStyle/>
        <a:p>
          <a:endParaRPr lang="fr-CA"/>
        </a:p>
      </dgm:t>
    </dgm:pt>
    <dgm:pt modelId="{6D8C4E2B-8490-4FB6-A60D-A83B96A91E93}" type="pres">
      <dgm:prSet presAssocID="{CCD79A7E-7064-4F66-89D0-D2BA05CDF869}" presName="textNode" presStyleLbl="bgShp" presStyleIdx="2" presStyleCnt="3"/>
      <dgm:spPr/>
      <dgm:t>
        <a:bodyPr/>
        <a:lstStyle/>
        <a:p>
          <a:endParaRPr lang="fr-CA"/>
        </a:p>
      </dgm:t>
    </dgm:pt>
    <dgm:pt modelId="{D6E0DB52-90B2-4022-BD11-F68268679DBD}" type="pres">
      <dgm:prSet presAssocID="{CCD79A7E-7064-4F66-89D0-D2BA05CDF869}" presName="compChildNode" presStyleCnt="0"/>
      <dgm:spPr/>
    </dgm:pt>
    <dgm:pt modelId="{89FB0B08-8B25-4AC0-9E8B-B5FC57DB52CE}" type="pres">
      <dgm:prSet presAssocID="{CCD79A7E-7064-4F66-89D0-D2BA05CDF869}" presName="theInnerList" presStyleCnt="0"/>
      <dgm:spPr/>
    </dgm:pt>
    <dgm:pt modelId="{F3B2C315-CB2B-4948-A380-137C777FD6FC}" type="pres">
      <dgm:prSet presAssocID="{B533E8CD-66F3-4326-A155-D3F8793A9D39}" presName="child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fr-CA"/>
        </a:p>
      </dgm:t>
    </dgm:pt>
    <dgm:pt modelId="{7F84A15A-2BB0-4685-BFAD-48DA8A5B1249}" type="pres">
      <dgm:prSet presAssocID="{B533E8CD-66F3-4326-A155-D3F8793A9D39}" presName="aSpace2" presStyleCnt="0"/>
      <dgm:spPr/>
    </dgm:pt>
    <dgm:pt modelId="{62963981-35BC-4283-8D7C-88837A59C617}" type="pres">
      <dgm:prSet presAssocID="{8D6E1B16-1F46-4C6E-A7E0-3AD6CE8BDE73}" presName="child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fr-CA"/>
        </a:p>
      </dgm:t>
    </dgm:pt>
    <dgm:pt modelId="{82167336-2F26-4CB5-B4A9-274FEC7410D8}" type="pres">
      <dgm:prSet presAssocID="{8D6E1B16-1F46-4C6E-A7E0-3AD6CE8BDE73}" presName="aSpace2" presStyleCnt="0"/>
      <dgm:spPr/>
    </dgm:pt>
    <dgm:pt modelId="{654D1F1E-0B73-41EC-AAA2-6324298411D1}" type="pres">
      <dgm:prSet presAssocID="{593A7A7F-81C1-4298-B84D-9AAA9F2911F1}" presName="child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fr-CA"/>
        </a:p>
      </dgm:t>
    </dgm:pt>
  </dgm:ptLst>
  <dgm:cxnLst>
    <dgm:cxn modelId="{D4023A3C-F82F-4ABE-B5CA-5C1603C77368}" srcId="{29F4C80E-D4DA-48E9-8B38-1E3E39DD3920}" destId="{D96B848D-D820-4DD8-BEF1-075C741FEE7B}" srcOrd="0" destOrd="0" parTransId="{4C25E147-E96F-46F4-AB59-A9EC146D2ACB}" sibTransId="{706DDEB7-E4CC-48EB-833B-0E5C0225B90B}"/>
    <dgm:cxn modelId="{84564637-1553-49AB-BCA4-A9CCF4FD73DA}" type="presOf" srcId="{C35736F8-D9E1-4674-B379-B2BABC82C301}" destId="{AFD5C4C4-7582-4C4A-AC9D-05D6C4DB1D05}" srcOrd="0" destOrd="0" presId="urn:microsoft.com/office/officeart/2005/8/layout/lProcess2"/>
    <dgm:cxn modelId="{F0FDB4C8-930D-413B-8972-90C346BB353B}" srcId="{DB08DFAA-37D2-42C0-86D2-B1BAFF80CBBB}" destId="{6BEF3767-D42C-4A09-B143-4BB68323BB4B}" srcOrd="0" destOrd="0" parTransId="{37B0E114-5294-4E0C-98B2-0C53468E9942}" sibTransId="{285A1655-22B7-4204-B5E9-4C669A902116}"/>
    <dgm:cxn modelId="{2E4F1E76-DEF1-461E-BB02-1681D7C65118}" type="presOf" srcId="{CCD79A7E-7064-4F66-89D0-D2BA05CDF869}" destId="{1A7A0CF0-9271-42E3-92B5-46327C2DF310}" srcOrd="0" destOrd="0" presId="urn:microsoft.com/office/officeart/2005/8/layout/lProcess2"/>
    <dgm:cxn modelId="{64142087-CD13-4C0A-ABE7-C0F3A4C4AC0C}" type="presOf" srcId="{6BEF3767-D42C-4A09-B143-4BB68323BB4B}" destId="{020632CB-F856-43FE-9C54-5E02F5FF1E46}" srcOrd="0" destOrd="0" presId="urn:microsoft.com/office/officeart/2005/8/layout/lProcess2"/>
    <dgm:cxn modelId="{D36FF513-CAB5-4D35-BA4F-B7980159F45C}" srcId="{C35736F8-D9E1-4674-B379-B2BABC82C301}" destId="{DB08DFAA-37D2-42C0-86D2-B1BAFF80CBBB}" srcOrd="0" destOrd="0" parTransId="{E9D2FC50-88C2-4D01-A839-7BBBC4DCACC7}" sibTransId="{EEBE9F0D-82E0-4DCD-A255-010DDC6F9488}"/>
    <dgm:cxn modelId="{346D0820-FF4D-4576-B174-CB5C4EF35E0A}" srcId="{DB08DFAA-37D2-42C0-86D2-B1BAFF80CBBB}" destId="{CFACB613-5143-40D0-8586-F7162804E1DB}" srcOrd="1" destOrd="0" parTransId="{9D5E819A-1E10-4317-ABE5-02C699641832}" sibTransId="{F9C2A695-ECCB-4F57-996B-4D2646F61525}"/>
    <dgm:cxn modelId="{09B8C25C-8BEF-4EED-96C9-61354D48CE59}" type="presOf" srcId="{593A7A7F-81C1-4298-B84D-9AAA9F2911F1}" destId="{654D1F1E-0B73-41EC-AAA2-6324298411D1}" srcOrd="0" destOrd="0" presId="urn:microsoft.com/office/officeart/2005/8/layout/lProcess2"/>
    <dgm:cxn modelId="{661B50CE-7651-4DC2-92F1-5263943D9983}" type="presOf" srcId="{DB08DFAA-37D2-42C0-86D2-B1BAFF80CBBB}" destId="{B941444E-E249-4295-8F94-6F418C1C8832}" srcOrd="1" destOrd="0" presId="urn:microsoft.com/office/officeart/2005/8/layout/lProcess2"/>
    <dgm:cxn modelId="{1E86967F-0D92-4957-A5AF-AF3640D1530B}" type="presOf" srcId="{29F4C80E-D4DA-48E9-8B38-1E3E39DD3920}" destId="{8A045227-0634-4ABE-9A72-A031256D0E2A}" srcOrd="1" destOrd="0" presId="urn:microsoft.com/office/officeart/2005/8/layout/lProcess2"/>
    <dgm:cxn modelId="{3D089601-9BBF-4D5D-9AFE-E976A44CE0F8}" type="presOf" srcId="{829C1BF8-C914-40BC-953A-735165890437}" destId="{1092930C-5DE8-46CD-B7E0-674763AD4A7C}" srcOrd="0" destOrd="0" presId="urn:microsoft.com/office/officeart/2005/8/layout/lProcess2"/>
    <dgm:cxn modelId="{9C7720B9-A5CA-4238-9A0F-0E90096BD2E0}" srcId="{CCD79A7E-7064-4F66-89D0-D2BA05CDF869}" destId="{593A7A7F-81C1-4298-B84D-9AAA9F2911F1}" srcOrd="2" destOrd="0" parTransId="{B3C6BE78-5DF8-4129-B03E-B2C676797BE7}" sibTransId="{66A59495-A5C7-458E-884E-26020154B090}"/>
    <dgm:cxn modelId="{C18332DE-450F-422E-AA0A-258561B49CE2}" type="presOf" srcId="{B533E8CD-66F3-4326-A155-D3F8793A9D39}" destId="{F3B2C315-CB2B-4948-A380-137C777FD6FC}" srcOrd="0" destOrd="0" presId="urn:microsoft.com/office/officeart/2005/8/layout/lProcess2"/>
    <dgm:cxn modelId="{9FFDD822-0E68-4D0F-AED8-F2AED6135E73}" type="presOf" srcId="{8D6E1B16-1F46-4C6E-A7E0-3AD6CE8BDE73}" destId="{62963981-35BC-4283-8D7C-88837A59C617}" srcOrd="0" destOrd="0" presId="urn:microsoft.com/office/officeart/2005/8/layout/lProcess2"/>
    <dgm:cxn modelId="{47051EFC-77CF-4276-81EC-2D5ACF46E98B}" type="presOf" srcId="{DB08DFAA-37D2-42C0-86D2-B1BAFF80CBBB}" destId="{C7653E0E-1081-4EA5-9943-3FB4B7890F93}" srcOrd="0" destOrd="0" presId="urn:microsoft.com/office/officeart/2005/8/layout/lProcess2"/>
    <dgm:cxn modelId="{6E40090F-131E-496E-B2F6-A2FC477C1759}" type="presOf" srcId="{29F4C80E-D4DA-48E9-8B38-1E3E39DD3920}" destId="{B55ECD79-8AE8-42AF-8E60-D2DACE7FE57A}" srcOrd="0" destOrd="0" presId="urn:microsoft.com/office/officeart/2005/8/layout/lProcess2"/>
    <dgm:cxn modelId="{45AD6979-09E6-45B6-92BD-A69FF7E0737F}" srcId="{CCD79A7E-7064-4F66-89D0-D2BA05CDF869}" destId="{B533E8CD-66F3-4326-A155-D3F8793A9D39}" srcOrd="0" destOrd="0" parTransId="{4CB47681-F1E3-4145-BDA9-3D2D6CA1C29C}" sibTransId="{8BF54DA1-2D7A-4B9C-9D54-5B9B4CEA4C5B}"/>
    <dgm:cxn modelId="{44FF3FB1-3731-40B3-B98A-95E9B7D9E058}" srcId="{CCD79A7E-7064-4F66-89D0-D2BA05CDF869}" destId="{8D6E1B16-1F46-4C6E-A7E0-3AD6CE8BDE73}" srcOrd="1" destOrd="0" parTransId="{CFD2BE8C-C47A-4A15-ABF0-0FC0C31FDECB}" sibTransId="{BB2D69E8-AAEB-4288-9ADB-458B3571F696}"/>
    <dgm:cxn modelId="{3BE66FD2-DB4E-4BFF-8459-D41EF4DF2428}" srcId="{DB08DFAA-37D2-42C0-86D2-B1BAFF80CBBB}" destId="{5CC18B00-1383-42D8-ABBA-DA90A4C7CE16}" srcOrd="2" destOrd="0" parTransId="{0A9819B9-A0F4-43B5-9701-D0FF6793C4CA}" sibTransId="{72544652-9F33-469D-89BA-5CAAEC0AD73B}"/>
    <dgm:cxn modelId="{DBAA063E-B66F-4CF9-927E-D329CE8EFDD4}" type="presOf" srcId="{5CC18B00-1383-42D8-ABBA-DA90A4C7CE16}" destId="{6122EC4C-E12B-448B-88B7-0C8E54A82D7D}" srcOrd="0" destOrd="0" presId="urn:microsoft.com/office/officeart/2005/8/layout/lProcess2"/>
    <dgm:cxn modelId="{9B438FE5-997D-4B27-938C-F65F0DEE3ED8}" srcId="{29F4C80E-D4DA-48E9-8B38-1E3E39DD3920}" destId="{DE76070D-4E3E-4E09-AE03-5240688AFA46}" srcOrd="2" destOrd="0" parTransId="{97DCF398-B0D4-4C3D-A80E-FD7F5E39C169}" sibTransId="{03014027-1895-4431-ABFB-7DBB6C9AD83D}"/>
    <dgm:cxn modelId="{CDFD5A0B-302D-4827-BB98-0C6593F45707}" srcId="{C35736F8-D9E1-4674-B379-B2BABC82C301}" destId="{29F4C80E-D4DA-48E9-8B38-1E3E39DD3920}" srcOrd="1" destOrd="0" parTransId="{2635D969-EC88-42FA-BD24-B208E0AB0AC6}" sibTransId="{C0D53C65-EB37-408F-BF1C-B965AF135DF2}"/>
    <dgm:cxn modelId="{84783DF4-D10E-44A1-B341-612AD37537BA}" srcId="{29F4C80E-D4DA-48E9-8B38-1E3E39DD3920}" destId="{829C1BF8-C914-40BC-953A-735165890437}" srcOrd="1" destOrd="0" parTransId="{9261F3ED-959F-4133-A865-79F8C90071CA}" sibTransId="{1C61D1AD-CAB6-449F-AB2E-167E416220D2}"/>
    <dgm:cxn modelId="{B649C57A-D03F-4CD2-983D-8A7428EDBDE5}" type="presOf" srcId="{D96B848D-D820-4DD8-BEF1-075C741FEE7B}" destId="{2619B600-4175-44D8-8363-3AAEC10AACA0}" srcOrd="0" destOrd="0" presId="urn:microsoft.com/office/officeart/2005/8/layout/lProcess2"/>
    <dgm:cxn modelId="{640F4079-3A04-4A41-AEDB-814779304452}" type="presOf" srcId="{CCD79A7E-7064-4F66-89D0-D2BA05CDF869}" destId="{6D8C4E2B-8490-4FB6-A60D-A83B96A91E93}" srcOrd="1" destOrd="0" presId="urn:microsoft.com/office/officeart/2005/8/layout/lProcess2"/>
    <dgm:cxn modelId="{E7E565EB-BFDB-418A-837F-9B2F74746E7A}" srcId="{C35736F8-D9E1-4674-B379-B2BABC82C301}" destId="{CCD79A7E-7064-4F66-89D0-D2BA05CDF869}" srcOrd="2" destOrd="0" parTransId="{295BBFE7-B777-41C7-BBB0-9A2DCBEF6079}" sibTransId="{4303E8DF-0D47-4BFB-A1DC-ACAE14D2C49E}"/>
    <dgm:cxn modelId="{8D8048B1-C096-4A7E-A81E-A99BEB5FB9B2}" type="presOf" srcId="{CFACB613-5143-40D0-8586-F7162804E1DB}" destId="{6F2D17EA-C170-4975-9AA3-98CC7B547928}" srcOrd="0" destOrd="0" presId="urn:microsoft.com/office/officeart/2005/8/layout/lProcess2"/>
    <dgm:cxn modelId="{0C518771-EF5A-4F70-89FA-2CD67A2606E9}" type="presOf" srcId="{DE76070D-4E3E-4E09-AE03-5240688AFA46}" destId="{289306F7-8E94-4492-B4F6-FF28CE53D381}" srcOrd="0" destOrd="0" presId="urn:microsoft.com/office/officeart/2005/8/layout/lProcess2"/>
    <dgm:cxn modelId="{7DE455F7-0505-41E5-8BBD-9FC7350F050F}" type="presParOf" srcId="{AFD5C4C4-7582-4C4A-AC9D-05D6C4DB1D05}" destId="{51D79545-A509-49C3-A0F4-FC3EF086FA05}" srcOrd="0" destOrd="0" presId="urn:microsoft.com/office/officeart/2005/8/layout/lProcess2"/>
    <dgm:cxn modelId="{75D1E2DE-E4AF-46CB-8ACE-D2FDB24E4F83}" type="presParOf" srcId="{51D79545-A509-49C3-A0F4-FC3EF086FA05}" destId="{C7653E0E-1081-4EA5-9943-3FB4B7890F93}" srcOrd="0" destOrd="0" presId="urn:microsoft.com/office/officeart/2005/8/layout/lProcess2"/>
    <dgm:cxn modelId="{A2F3CAE6-5835-4456-A703-771332061957}" type="presParOf" srcId="{51D79545-A509-49C3-A0F4-FC3EF086FA05}" destId="{B941444E-E249-4295-8F94-6F418C1C8832}" srcOrd="1" destOrd="0" presId="urn:microsoft.com/office/officeart/2005/8/layout/lProcess2"/>
    <dgm:cxn modelId="{88D075CF-7809-45AD-981F-CA2D747208B3}" type="presParOf" srcId="{51D79545-A509-49C3-A0F4-FC3EF086FA05}" destId="{202F0C2E-3539-4FE7-945D-93A7E6A062E2}" srcOrd="2" destOrd="0" presId="urn:microsoft.com/office/officeart/2005/8/layout/lProcess2"/>
    <dgm:cxn modelId="{B6774994-42D0-42AE-8183-40C74B936E6E}" type="presParOf" srcId="{202F0C2E-3539-4FE7-945D-93A7E6A062E2}" destId="{9013987D-1B0A-4C4D-A09A-EE71BE588D7A}" srcOrd="0" destOrd="0" presId="urn:microsoft.com/office/officeart/2005/8/layout/lProcess2"/>
    <dgm:cxn modelId="{46FA2BAC-EC80-4C27-9C3B-A913486231A6}" type="presParOf" srcId="{9013987D-1B0A-4C4D-A09A-EE71BE588D7A}" destId="{020632CB-F856-43FE-9C54-5E02F5FF1E46}" srcOrd="0" destOrd="0" presId="urn:microsoft.com/office/officeart/2005/8/layout/lProcess2"/>
    <dgm:cxn modelId="{E0C8552F-DA88-4F10-91A6-6903E2AA262B}" type="presParOf" srcId="{9013987D-1B0A-4C4D-A09A-EE71BE588D7A}" destId="{37B49B12-94B2-4AD7-A5B6-A41A65DD0272}" srcOrd="1" destOrd="0" presId="urn:microsoft.com/office/officeart/2005/8/layout/lProcess2"/>
    <dgm:cxn modelId="{EB94CBFA-5CCF-4D2C-9FAD-28A972D33FBD}" type="presParOf" srcId="{9013987D-1B0A-4C4D-A09A-EE71BE588D7A}" destId="{6F2D17EA-C170-4975-9AA3-98CC7B547928}" srcOrd="2" destOrd="0" presId="urn:microsoft.com/office/officeart/2005/8/layout/lProcess2"/>
    <dgm:cxn modelId="{E0468686-874A-4549-BADF-35C427E04C34}" type="presParOf" srcId="{9013987D-1B0A-4C4D-A09A-EE71BE588D7A}" destId="{5AF4682F-3D9E-492C-B3F7-C3CCF0CD9955}" srcOrd="3" destOrd="0" presId="urn:microsoft.com/office/officeart/2005/8/layout/lProcess2"/>
    <dgm:cxn modelId="{9E13830B-9CF1-46C8-AF67-E42B0DEEE7B5}" type="presParOf" srcId="{9013987D-1B0A-4C4D-A09A-EE71BE588D7A}" destId="{6122EC4C-E12B-448B-88B7-0C8E54A82D7D}" srcOrd="4" destOrd="0" presId="urn:microsoft.com/office/officeart/2005/8/layout/lProcess2"/>
    <dgm:cxn modelId="{7913F7BD-8A00-46F2-9F62-4CB71B762627}" type="presParOf" srcId="{AFD5C4C4-7582-4C4A-AC9D-05D6C4DB1D05}" destId="{39A24600-1A1A-4805-A3C9-CDD16475206C}" srcOrd="1" destOrd="0" presId="urn:microsoft.com/office/officeart/2005/8/layout/lProcess2"/>
    <dgm:cxn modelId="{A41A2043-DCF1-4E01-8A12-FB58AB35B89C}" type="presParOf" srcId="{AFD5C4C4-7582-4C4A-AC9D-05D6C4DB1D05}" destId="{AEE10E2A-4F29-4D41-AC2C-8B389D829727}" srcOrd="2" destOrd="0" presId="urn:microsoft.com/office/officeart/2005/8/layout/lProcess2"/>
    <dgm:cxn modelId="{D84C39A8-8352-4BC2-B3C4-D208674C07CA}" type="presParOf" srcId="{AEE10E2A-4F29-4D41-AC2C-8B389D829727}" destId="{B55ECD79-8AE8-42AF-8E60-D2DACE7FE57A}" srcOrd="0" destOrd="0" presId="urn:microsoft.com/office/officeart/2005/8/layout/lProcess2"/>
    <dgm:cxn modelId="{0A4FA58F-E690-4621-881A-DA03098B7361}" type="presParOf" srcId="{AEE10E2A-4F29-4D41-AC2C-8B389D829727}" destId="{8A045227-0634-4ABE-9A72-A031256D0E2A}" srcOrd="1" destOrd="0" presId="urn:microsoft.com/office/officeart/2005/8/layout/lProcess2"/>
    <dgm:cxn modelId="{B0FAFCFC-4BE2-4EB8-9E79-8C0899148DF5}" type="presParOf" srcId="{AEE10E2A-4F29-4D41-AC2C-8B389D829727}" destId="{FB8D4153-3E2F-410B-9983-1D8C70E59E8B}" srcOrd="2" destOrd="0" presId="urn:microsoft.com/office/officeart/2005/8/layout/lProcess2"/>
    <dgm:cxn modelId="{7A35AC73-0994-4DF3-AE99-7E783DEE1AA1}" type="presParOf" srcId="{FB8D4153-3E2F-410B-9983-1D8C70E59E8B}" destId="{D8D83018-B9F5-4F3F-A448-23E953FC5098}" srcOrd="0" destOrd="0" presId="urn:microsoft.com/office/officeart/2005/8/layout/lProcess2"/>
    <dgm:cxn modelId="{2F36F6C4-CA51-4D8F-A02A-1715BF1CC523}" type="presParOf" srcId="{D8D83018-B9F5-4F3F-A448-23E953FC5098}" destId="{2619B600-4175-44D8-8363-3AAEC10AACA0}" srcOrd="0" destOrd="0" presId="urn:microsoft.com/office/officeart/2005/8/layout/lProcess2"/>
    <dgm:cxn modelId="{0D49611B-82D4-44CF-95A6-4D3AAEA588CE}" type="presParOf" srcId="{D8D83018-B9F5-4F3F-A448-23E953FC5098}" destId="{D8E58578-445D-4002-9819-1D226F7BC7FB}" srcOrd="1" destOrd="0" presId="urn:microsoft.com/office/officeart/2005/8/layout/lProcess2"/>
    <dgm:cxn modelId="{622A18D6-8659-486A-8E14-F75E72A489BE}" type="presParOf" srcId="{D8D83018-B9F5-4F3F-A448-23E953FC5098}" destId="{1092930C-5DE8-46CD-B7E0-674763AD4A7C}" srcOrd="2" destOrd="0" presId="urn:microsoft.com/office/officeart/2005/8/layout/lProcess2"/>
    <dgm:cxn modelId="{1562F618-258D-4E35-9827-EE634053A7D7}" type="presParOf" srcId="{D8D83018-B9F5-4F3F-A448-23E953FC5098}" destId="{02D4E381-DAA0-4A80-8A49-90B0B59CF50B}" srcOrd="3" destOrd="0" presId="urn:microsoft.com/office/officeart/2005/8/layout/lProcess2"/>
    <dgm:cxn modelId="{BF3255F3-27EC-410E-AE72-753A97647ECD}" type="presParOf" srcId="{D8D83018-B9F5-4F3F-A448-23E953FC5098}" destId="{289306F7-8E94-4492-B4F6-FF28CE53D381}" srcOrd="4" destOrd="0" presId="urn:microsoft.com/office/officeart/2005/8/layout/lProcess2"/>
    <dgm:cxn modelId="{C4DF32F2-1D3F-48CE-B266-53D1A37B9825}" type="presParOf" srcId="{AFD5C4C4-7582-4C4A-AC9D-05D6C4DB1D05}" destId="{64F919B0-B48B-4E76-9818-75945F5C2044}" srcOrd="3" destOrd="0" presId="urn:microsoft.com/office/officeart/2005/8/layout/lProcess2"/>
    <dgm:cxn modelId="{286337AD-AE12-4474-B710-A1E255493E91}" type="presParOf" srcId="{AFD5C4C4-7582-4C4A-AC9D-05D6C4DB1D05}" destId="{BDD0E31B-E189-4BED-B231-5FBCEF11C543}" srcOrd="4" destOrd="0" presId="urn:microsoft.com/office/officeart/2005/8/layout/lProcess2"/>
    <dgm:cxn modelId="{E50E3E5C-0D7A-43B5-99EE-FE0CE3692333}" type="presParOf" srcId="{BDD0E31B-E189-4BED-B231-5FBCEF11C543}" destId="{1A7A0CF0-9271-42E3-92B5-46327C2DF310}" srcOrd="0" destOrd="0" presId="urn:microsoft.com/office/officeart/2005/8/layout/lProcess2"/>
    <dgm:cxn modelId="{36505CD7-E245-4647-83A5-700236E756E5}" type="presParOf" srcId="{BDD0E31B-E189-4BED-B231-5FBCEF11C543}" destId="{6D8C4E2B-8490-4FB6-A60D-A83B96A91E93}" srcOrd="1" destOrd="0" presId="urn:microsoft.com/office/officeart/2005/8/layout/lProcess2"/>
    <dgm:cxn modelId="{1FDEF5B4-E1FF-4391-8971-4EB0E3261432}" type="presParOf" srcId="{BDD0E31B-E189-4BED-B231-5FBCEF11C543}" destId="{D6E0DB52-90B2-4022-BD11-F68268679DBD}" srcOrd="2" destOrd="0" presId="urn:microsoft.com/office/officeart/2005/8/layout/lProcess2"/>
    <dgm:cxn modelId="{B8D26763-ECE7-491E-9393-46CE4A289399}" type="presParOf" srcId="{D6E0DB52-90B2-4022-BD11-F68268679DBD}" destId="{89FB0B08-8B25-4AC0-9E8B-B5FC57DB52CE}" srcOrd="0" destOrd="0" presId="urn:microsoft.com/office/officeart/2005/8/layout/lProcess2"/>
    <dgm:cxn modelId="{44901007-97DD-408B-A5AE-D576C30319B9}" type="presParOf" srcId="{89FB0B08-8B25-4AC0-9E8B-B5FC57DB52CE}" destId="{F3B2C315-CB2B-4948-A380-137C777FD6FC}" srcOrd="0" destOrd="0" presId="urn:microsoft.com/office/officeart/2005/8/layout/lProcess2"/>
    <dgm:cxn modelId="{A5B030A5-6772-4D88-A944-ED7D80E130DC}" type="presParOf" srcId="{89FB0B08-8B25-4AC0-9E8B-B5FC57DB52CE}" destId="{7F84A15A-2BB0-4685-BFAD-48DA8A5B1249}" srcOrd="1" destOrd="0" presId="urn:microsoft.com/office/officeart/2005/8/layout/lProcess2"/>
    <dgm:cxn modelId="{6C576A0D-6F70-4ED4-98A7-A93B2A808C23}" type="presParOf" srcId="{89FB0B08-8B25-4AC0-9E8B-B5FC57DB52CE}" destId="{62963981-35BC-4283-8D7C-88837A59C617}" srcOrd="2" destOrd="0" presId="urn:microsoft.com/office/officeart/2005/8/layout/lProcess2"/>
    <dgm:cxn modelId="{06795D62-601F-4CB6-90DF-829A7E6B7F06}" type="presParOf" srcId="{89FB0B08-8B25-4AC0-9E8B-B5FC57DB52CE}" destId="{82167336-2F26-4CB5-B4A9-274FEC7410D8}" srcOrd="3" destOrd="0" presId="urn:microsoft.com/office/officeart/2005/8/layout/lProcess2"/>
    <dgm:cxn modelId="{ECA2472E-EF11-4174-9834-B50BEAA1AFD5}" type="presParOf" srcId="{89FB0B08-8B25-4AC0-9E8B-B5FC57DB52CE}" destId="{654D1F1E-0B73-41EC-AAA2-6324298411D1}" srcOrd="4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70124EB5-DB9B-4CDD-B13A-17C4C435529A}" type="doc">
      <dgm:prSet loTypeId="urn:microsoft.com/office/officeart/2005/8/layout/matrix2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CA"/>
        </a:p>
      </dgm:t>
    </dgm:pt>
    <dgm:pt modelId="{61EA62F1-7E94-41C5-A9A2-D3997B0301F2}">
      <dgm:prSet phldrT="[Texte]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fr-CA" b="1" dirty="0" smtClean="0">
              <a:solidFill>
                <a:schemeClr val="tx1"/>
              </a:solidFill>
            </a:rPr>
            <a:t>Division internationale</a:t>
          </a:r>
          <a:endParaRPr lang="fr-CA" b="1" dirty="0">
            <a:solidFill>
              <a:schemeClr val="tx1"/>
            </a:solidFill>
          </a:endParaRPr>
        </a:p>
      </dgm:t>
    </dgm:pt>
    <dgm:pt modelId="{28490FAB-166A-4C0E-8917-55DC40734EE1}" type="parTrans" cxnId="{9595B5FF-F703-4E0A-9F5B-FBBA178F0C17}">
      <dgm:prSet/>
      <dgm:spPr/>
      <dgm:t>
        <a:bodyPr/>
        <a:lstStyle/>
        <a:p>
          <a:endParaRPr lang="fr-CA"/>
        </a:p>
      </dgm:t>
    </dgm:pt>
    <dgm:pt modelId="{3EDDA985-2823-4353-A289-150461FF75EE}" type="sibTrans" cxnId="{9595B5FF-F703-4E0A-9F5B-FBBA178F0C17}">
      <dgm:prSet/>
      <dgm:spPr/>
      <dgm:t>
        <a:bodyPr/>
        <a:lstStyle/>
        <a:p>
          <a:endParaRPr lang="fr-CA"/>
        </a:p>
      </dgm:t>
    </dgm:pt>
    <dgm:pt modelId="{6E0A74A4-CB42-4335-A9D3-571739CB01F9}">
      <dgm:prSet phldrT="[Texte]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fr-CA" b="1" dirty="0" smtClean="0">
              <a:solidFill>
                <a:schemeClr val="tx1"/>
              </a:solidFill>
            </a:rPr>
            <a:t>Divisions globales par produits</a:t>
          </a:r>
          <a:endParaRPr lang="fr-CA" b="1" dirty="0">
            <a:solidFill>
              <a:schemeClr val="tx1"/>
            </a:solidFill>
          </a:endParaRPr>
        </a:p>
      </dgm:t>
    </dgm:pt>
    <dgm:pt modelId="{C677DE2E-4D55-4A05-99D2-A38086142BCB}" type="parTrans" cxnId="{7205BBB3-F11E-4F87-9089-4E58E8B51307}">
      <dgm:prSet/>
      <dgm:spPr/>
      <dgm:t>
        <a:bodyPr/>
        <a:lstStyle/>
        <a:p>
          <a:endParaRPr lang="fr-CA"/>
        </a:p>
      </dgm:t>
    </dgm:pt>
    <dgm:pt modelId="{F215B0C6-4764-4B03-8300-042BE673F69C}" type="sibTrans" cxnId="{7205BBB3-F11E-4F87-9089-4E58E8B51307}">
      <dgm:prSet/>
      <dgm:spPr/>
      <dgm:t>
        <a:bodyPr/>
        <a:lstStyle/>
        <a:p>
          <a:endParaRPr lang="fr-CA"/>
        </a:p>
      </dgm:t>
    </dgm:pt>
    <dgm:pt modelId="{6EF9BFC9-7E84-4E51-A632-76A487BE0226}">
      <dgm:prSet phldrT="[Texte]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fr-CA" b="1" dirty="0" smtClean="0">
              <a:solidFill>
                <a:schemeClr val="tx1"/>
              </a:solidFill>
            </a:rPr>
            <a:t>Filiales locales par marché </a:t>
          </a:r>
          <a:endParaRPr lang="fr-CA" b="1" dirty="0">
            <a:solidFill>
              <a:schemeClr val="tx1"/>
            </a:solidFill>
          </a:endParaRPr>
        </a:p>
      </dgm:t>
    </dgm:pt>
    <dgm:pt modelId="{08B2C7E1-A7B2-4250-A4BA-2B7DAF4562C8}" type="parTrans" cxnId="{CC2DA595-63A5-4844-892F-99ECFA66590F}">
      <dgm:prSet/>
      <dgm:spPr/>
      <dgm:t>
        <a:bodyPr/>
        <a:lstStyle/>
        <a:p>
          <a:endParaRPr lang="fr-CA"/>
        </a:p>
      </dgm:t>
    </dgm:pt>
    <dgm:pt modelId="{7A39458A-8A10-4357-AAF7-6D21894E6F85}" type="sibTrans" cxnId="{CC2DA595-63A5-4844-892F-99ECFA66590F}">
      <dgm:prSet/>
      <dgm:spPr/>
      <dgm:t>
        <a:bodyPr/>
        <a:lstStyle/>
        <a:p>
          <a:endParaRPr lang="fr-CA"/>
        </a:p>
      </dgm:t>
    </dgm:pt>
    <dgm:pt modelId="{A8FF914A-BA50-4C6D-89F2-CC07E08DAB09}">
      <dgm:prSet phldrT="[Texte]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fr-CA" b="1" dirty="0" smtClean="0">
              <a:solidFill>
                <a:schemeClr val="tx1"/>
              </a:solidFill>
            </a:rPr>
            <a:t>Structure transnationale</a:t>
          </a:r>
          <a:endParaRPr lang="fr-CA" b="1" dirty="0">
            <a:solidFill>
              <a:schemeClr val="tx1"/>
            </a:solidFill>
          </a:endParaRPr>
        </a:p>
      </dgm:t>
    </dgm:pt>
    <dgm:pt modelId="{60D9AEC0-45B9-463A-8B12-C917EFFBAD0C}" type="parTrans" cxnId="{A4893AAF-4E65-46AC-A7E8-7279A9D1BAAD}">
      <dgm:prSet/>
      <dgm:spPr/>
      <dgm:t>
        <a:bodyPr/>
        <a:lstStyle/>
        <a:p>
          <a:endParaRPr lang="fr-CA"/>
        </a:p>
      </dgm:t>
    </dgm:pt>
    <dgm:pt modelId="{F8771AD1-E5A6-4099-B091-4FB085F27F0A}" type="sibTrans" cxnId="{A4893AAF-4E65-46AC-A7E8-7279A9D1BAAD}">
      <dgm:prSet/>
      <dgm:spPr/>
      <dgm:t>
        <a:bodyPr/>
        <a:lstStyle/>
        <a:p>
          <a:endParaRPr lang="fr-CA"/>
        </a:p>
      </dgm:t>
    </dgm:pt>
    <dgm:pt modelId="{0310C31C-E4B0-4346-8B33-C8BA2D6FC834}" type="pres">
      <dgm:prSet presAssocID="{70124EB5-DB9B-4CDD-B13A-17C4C435529A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fr-CA"/>
        </a:p>
      </dgm:t>
    </dgm:pt>
    <dgm:pt modelId="{FC090204-5549-451C-A1E9-FF7851337754}" type="pres">
      <dgm:prSet presAssocID="{70124EB5-DB9B-4CDD-B13A-17C4C435529A}" presName="axisShape" presStyleLbl="bgShp" presStyleIdx="0" presStyleCnt="1" custLinFactNeighborY="963"/>
      <dgm:spPr/>
    </dgm:pt>
    <dgm:pt modelId="{24FDB3EE-D516-4A97-9217-8BE2F350D9E8}" type="pres">
      <dgm:prSet presAssocID="{70124EB5-DB9B-4CDD-B13A-17C4C435529A}" presName="rect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CA"/>
        </a:p>
      </dgm:t>
    </dgm:pt>
    <dgm:pt modelId="{DCDC3B72-2036-4DF7-8712-B5BBB2D4C1BE}" type="pres">
      <dgm:prSet presAssocID="{70124EB5-DB9B-4CDD-B13A-17C4C435529A}" presName="rect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CA"/>
        </a:p>
      </dgm:t>
    </dgm:pt>
    <dgm:pt modelId="{A8627539-E41D-4679-90CD-563F60F4D494}" type="pres">
      <dgm:prSet presAssocID="{70124EB5-DB9B-4CDD-B13A-17C4C435529A}" presName="rect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CA"/>
        </a:p>
      </dgm:t>
    </dgm:pt>
    <dgm:pt modelId="{76CA4E7B-BF56-4C16-82E6-6E25268C1EC2}" type="pres">
      <dgm:prSet presAssocID="{70124EB5-DB9B-4CDD-B13A-17C4C435529A}" presName="rect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CA"/>
        </a:p>
      </dgm:t>
    </dgm:pt>
  </dgm:ptLst>
  <dgm:cxnLst>
    <dgm:cxn modelId="{CC2DA595-63A5-4844-892F-99ECFA66590F}" srcId="{70124EB5-DB9B-4CDD-B13A-17C4C435529A}" destId="{6EF9BFC9-7E84-4E51-A632-76A487BE0226}" srcOrd="2" destOrd="0" parTransId="{08B2C7E1-A7B2-4250-A4BA-2B7DAF4562C8}" sibTransId="{7A39458A-8A10-4357-AAF7-6D21894E6F85}"/>
    <dgm:cxn modelId="{83078B0A-6BED-472F-9740-0C7C340FF617}" type="presOf" srcId="{6E0A74A4-CB42-4335-A9D3-571739CB01F9}" destId="{DCDC3B72-2036-4DF7-8712-B5BBB2D4C1BE}" srcOrd="0" destOrd="0" presId="urn:microsoft.com/office/officeart/2005/8/layout/matrix2"/>
    <dgm:cxn modelId="{D3082622-BB67-4D68-8804-28F3EB4DF4B8}" type="presOf" srcId="{6EF9BFC9-7E84-4E51-A632-76A487BE0226}" destId="{A8627539-E41D-4679-90CD-563F60F4D494}" srcOrd="0" destOrd="0" presId="urn:microsoft.com/office/officeart/2005/8/layout/matrix2"/>
    <dgm:cxn modelId="{A4893AAF-4E65-46AC-A7E8-7279A9D1BAAD}" srcId="{70124EB5-DB9B-4CDD-B13A-17C4C435529A}" destId="{A8FF914A-BA50-4C6D-89F2-CC07E08DAB09}" srcOrd="3" destOrd="0" parTransId="{60D9AEC0-45B9-463A-8B12-C917EFFBAD0C}" sibTransId="{F8771AD1-E5A6-4099-B091-4FB085F27F0A}"/>
    <dgm:cxn modelId="{A4305ABE-0F65-44E9-B2DF-9795EBE8D7EB}" type="presOf" srcId="{70124EB5-DB9B-4CDD-B13A-17C4C435529A}" destId="{0310C31C-E4B0-4346-8B33-C8BA2D6FC834}" srcOrd="0" destOrd="0" presId="urn:microsoft.com/office/officeart/2005/8/layout/matrix2"/>
    <dgm:cxn modelId="{B0D88C47-898E-4165-9278-F07FC62A322B}" type="presOf" srcId="{61EA62F1-7E94-41C5-A9A2-D3997B0301F2}" destId="{24FDB3EE-D516-4A97-9217-8BE2F350D9E8}" srcOrd="0" destOrd="0" presId="urn:microsoft.com/office/officeart/2005/8/layout/matrix2"/>
    <dgm:cxn modelId="{234AA3AA-45B2-42CA-AFA3-3C3466594C17}" type="presOf" srcId="{A8FF914A-BA50-4C6D-89F2-CC07E08DAB09}" destId="{76CA4E7B-BF56-4C16-82E6-6E25268C1EC2}" srcOrd="0" destOrd="0" presId="urn:microsoft.com/office/officeart/2005/8/layout/matrix2"/>
    <dgm:cxn modelId="{9595B5FF-F703-4E0A-9F5B-FBBA178F0C17}" srcId="{70124EB5-DB9B-4CDD-B13A-17C4C435529A}" destId="{61EA62F1-7E94-41C5-A9A2-D3997B0301F2}" srcOrd="0" destOrd="0" parTransId="{28490FAB-166A-4C0E-8917-55DC40734EE1}" sibTransId="{3EDDA985-2823-4353-A289-150461FF75EE}"/>
    <dgm:cxn modelId="{7205BBB3-F11E-4F87-9089-4E58E8B51307}" srcId="{70124EB5-DB9B-4CDD-B13A-17C4C435529A}" destId="{6E0A74A4-CB42-4335-A9D3-571739CB01F9}" srcOrd="1" destOrd="0" parTransId="{C677DE2E-4D55-4A05-99D2-A38086142BCB}" sibTransId="{F215B0C6-4764-4B03-8300-042BE673F69C}"/>
    <dgm:cxn modelId="{3A3E729B-F7DF-4C04-995B-12F6433B88E8}" type="presParOf" srcId="{0310C31C-E4B0-4346-8B33-C8BA2D6FC834}" destId="{FC090204-5549-451C-A1E9-FF7851337754}" srcOrd="0" destOrd="0" presId="urn:microsoft.com/office/officeart/2005/8/layout/matrix2"/>
    <dgm:cxn modelId="{42F11CBC-19F2-48D2-B876-FE4ACB29075C}" type="presParOf" srcId="{0310C31C-E4B0-4346-8B33-C8BA2D6FC834}" destId="{24FDB3EE-D516-4A97-9217-8BE2F350D9E8}" srcOrd="1" destOrd="0" presId="urn:microsoft.com/office/officeart/2005/8/layout/matrix2"/>
    <dgm:cxn modelId="{38141997-8608-465D-A0F1-D9B8EB956EF7}" type="presParOf" srcId="{0310C31C-E4B0-4346-8B33-C8BA2D6FC834}" destId="{DCDC3B72-2036-4DF7-8712-B5BBB2D4C1BE}" srcOrd="2" destOrd="0" presId="urn:microsoft.com/office/officeart/2005/8/layout/matrix2"/>
    <dgm:cxn modelId="{A13AD9CD-5F48-40C5-A0C2-724513D0CCB3}" type="presParOf" srcId="{0310C31C-E4B0-4346-8B33-C8BA2D6FC834}" destId="{A8627539-E41D-4679-90CD-563F60F4D494}" srcOrd="3" destOrd="0" presId="urn:microsoft.com/office/officeart/2005/8/layout/matrix2"/>
    <dgm:cxn modelId="{7F1ED035-8307-44C9-B5D3-117C5D6EF2B3}" type="presParOf" srcId="{0310C31C-E4B0-4346-8B33-C8BA2D6FC834}" destId="{76CA4E7B-BF56-4C16-82E6-6E25268C1EC2}" srcOrd="4" destOrd="0" presId="urn:microsoft.com/office/officeart/2005/8/layout/matrix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52CC0C7-DB7E-4CDB-8C92-C6F29B8BB435}">
      <dsp:nvSpPr>
        <dsp:cNvPr id="0" name=""/>
        <dsp:cNvSpPr/>
      </dsp:nvSpPr>
      <dsp:spPr>
        <a:xfrm>
          <a:off x="2851478" y="981543"/>
          <a:ext cx="2510495" cy="2510495"/>
        </a:xfrm>
        <a:prstGeom prst="ellipse">
          <a:avLst/>
        </a:prstGeom>
        <a:solidFill>
          <a:schemeClr val="accent2">
            <a:lumMod val="40000"/>
            <a:lumOff val="60000"/>
            <a:alpha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3300" b="1" i="1" u="sng" kern="1200" dirty="0" smtClean="0"/>
            <a:t>L’individu</a:t>
          </a:r>
          <a:endParaRPr lang="fr-CA" sz="3300" b="1" i="1" u="sng" kern="1200" dirty="0"/>
        </a:p>
      </dsp:txBody>
      <dsp:txXfrm>
        <a:off x="2851478" y="981543"/>
        <a:ext cx="2510495" cy="2510495"/>
      </dsp:txXfrm>
    </dsp:sp>
    <dsp:sp modelId="{3627649B-A9A9-4F08-982A-277AE9388EEF}">
      <dsp:nvSpPr>
        <dsp:cNvPr id="0" name=""/>
        <dsp:cNvSpPr/>
      </dsp:nvSpPr>
      <dsp:spPr>
        <a:xfrm>
          <a:off x="2602619" y="59048"/>
          <a:ext cx="3168357" cy="1681378"/>
        </a:xfrm>
        <a:prstGeom prst="ellipse">
          <a:avLst/>
        </a:prstGeom>
        <a:solidFill>
          <a:schemeClr val="accent2">
            <a:lumMod val="75000"/>
            <a:alpha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2400" b="1" kern="1200" dirty="0" smtClean="0"/>
            <a:t>National ou régional</a:t>
          </a:r>
          <a:endParaRPr lang="fr-CA" sz="2400" b="1" kern="1200" dirty="0"/>
        </a:p>
      </dsp:txBody>
      <dsp:txXfrm>
        <a:off x="2602619" y="59048"/>
        <a:ext cx="3168357" cy="1681378"/>
      </dsp:txXfrm>
    </dsp:sp>
    <dsp:sp modelId="{98E61FE0-BAE1-4CE9-8118-5E6DDB3FE8EA}">
      <dsp:nvSpPr>
        <dsp:cNvPr id="0" name=""/>
        <dsp:cNvSpPr/>
      </dsp:nvSpPr>
      <dsp:spPr>
        <a:xfrm>
          <a:off x="4978890" y="997557"/>
          <a:ext cx="2388522" cy="2567094"/>
        </a:xfrm>
        <a:prstGeom prst="ellipse">
          <a:avLst/>
        </a:prstGeom>
        <a:solidFill>
          <a:schemeClr val="accent2">
            <a:lumMod val="75000"/>
            <a:alpha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2400" b="1" kern="1200" dirty="0" smtClean="0"/>
            <a:t>Champ sectoriel</a:t>
          </a:r>
          <a:endParaRPr lang="fr-CA" sz="2400" b="1" kern="1200" dirty="0"/>
        </a:p>
      </dsp:txBody>
      <dsp:txXfrm>
        <a:off x="4978890" y="997557"/>
        <a:ext cx="2388522" cy="2567094"/>
      </dsp:txXfrm>
    </dsp:sp>
    <dsp:sp modelId="{A9FC2B85-A49C-47B1-865D-66E71AF805A5}">
      <dsp:nvSpPr>
        <dsp:cNvPr id="0" name=""/>
        <dsp:cNvSpPr/>
      </dsp:nvSpPr>
      <dsp:spPr>
        <a:xfrm>
          <a:off x="2602637" y="2653755"/>
          <a:ext cx="3040485" cy="1786141"/>
        </a:xfrm>
        <a:prstGeom prst="ellipse">
          <a:avLst/>
        </a:prstGeom>
        <a:solidFill>
          <a:schemeClr val="accent2">
            <a:lumMod val="75000"/>
            <a:alpha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2400" b="1" kern="1200" dirty="0" smtClean="0"/>
            <a:t>Organisationnel </a:t>
          </a:r>
          <a:endParaRPr lang="fr-CA" sz="2400" b="1" kern="1200" dirty="0"/>
        </a:p>
      </dsp:txBody>
      <dsp:txXfrm>
        <a:off x="2602637" y="2653755"/>
        <a:ext cx="3040485" cy="1786141"/>
      </dsp:txXfrm>
    </dsp:sp>
    <dsp:sp modelId="{522183A7-6C33-4483-BD72-59291F533503}">
      <dsp:nvSpPr>
        <dsp:cNvPr id="0" name=""/>
        <dsp:cNvSpPr/>
      </dsp:nvSpPr>
      <dsp:spPr>
        <a:xfrm>
          <a:off x="946449" y="925556"/>
          <a:ext cx="2356225" cy="2562123"/>
        </a:xfrm>
        <a:prstGeom prst="ellipse">
          <a:avLst/>
        </a:prstGeom>
        <a:solidFill>
          <a:schemeClr val="accent2">
            <a:lumMod val="75000"/>
            <a:alpha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2400" b="1" kern="1200" dirty="0" smtClean="0"/>
            <a:t>Fonctionnel / </a:t>
          </a:r>
          <a:r>
            <a:rPr lang="fr-CA" sz="2400" b="1" kern="1200" dirty="0" err="1" smtClean="0"/>
            <a:t>divisionnel</a:t>
          </a:r>
          <a:r>
            <a:rPr lang="fr-CA" sz="2400" b="1" kern="1200" dirty="0" smtClean="0"/>
            <a:t> </a:t>
          </a:r>
          <a:endParaRPr lang="fr-CA" sz="2400" b="1" kern="1200" dirty="0"/>
        </a:p>
      </dsp:txBody>
      <dsp:txXfrm>
        <a:off x="946449" y="925556"/>
        <a:ext cx="2356225" cy="2562123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210B46E-7A66-4741-BAA1-7DE5F77CC3D0}">
      <dsp:nvSpPr>
        <dsp:cNvPr id="0" name=""/>
        <dsp:cNvSpPr/>
      </dsp:nvSpPr>
      <dsp:spPr>
        <a:xfrm>
          <a:off x="2769152" y="1794147"/>
          <a:ext cx="2634194" cy="1279847"/>
        </a:xfrm>
        <a:prstGeom prst="ellipse">
          <a:avLst/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1800" b="1" kern="1200" dirty="0" smtClean="0">
              <a:solidFill>
                <a:schemeClr val="tx1"/>
              </a:solidFill>
            </a:rPr>
            <a:t>Dilemmes organisationnels</a:t>
          </a:r>
          <a:endParaRPr lang="fr-CA" sz="1800" b="1" kern="1200" dirty="0">
            <a:solidFill>
              <a:schemeClr val="tx1"/>
            </a:solidFill>
          </a:endParaRPr>
        </a:p>
      </dsp:txBody>
      <dsp:txXfrm>
        <a:off x="2769152" y="1794147"/>
        <a:ext cx="2634194" cy="1279847"/>
      </dsp:txXfrm>
    </dsp:sp>
    <dsp:sp modelId="{47A95820-6F29-4531-98F8-78798DDE2040}">
      <dsp:nvSpPr>
        <dsp:cNvPr id="0" name=""/>
        <dsp:cNvSpPr/>
      </dsp:nvSpPr>
      <dsp:spPr>
        <a:xfrm rot="16220088">
          <a:off x="3974030" y="1362058"/>
          <a:ext cx="234425" cy="43514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CA" sz="1800" kern="1200"/>
        </a:p>
      </dsp:txBody>
      <dsp:txXfrm rot="16220088">
        <a:off x="3974030" y="1362058"/>
        <a:ext cx="234425" cy="435148"/>
      </dsp:txXfrm>
    </dsp:sp>
    <dsp:sp modelId="{846BA3D0-89F8-400C-B73C-666C039D6D6E}">
      <dsp:nvSpPr>
        <dsp:cNvPr id="0" name=""/>
        <dsp:cNvSpPr/>
      </dsp:nvSpPr>
      <dsp:spPr>
        <a:xfrm>
          <a:off x="3312368" y="72005"/>
          <a:ext cx="1567889" cy="1279847"/>
        </a:xfrm>
        <a:prstGeom prst="ellipse">
          <a:avLst/>
        </a:prstGeom>
        <a:solidFill>
          <a:schemeClr val="accent4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1600" b="1" kern="1200" dirty="0" smtClean="0">
              <a:solidFill>
                <a:schemeClr val="tx1"/>
              </a:solidFill>
            </a:rPr>
            <a:t>Hiérarchies ou réseaux</a:t>
          </a:r>
          <a:endParaRPr lang="fr-CA" sz="1600" b="1" kern="1200" dirty="0">
            <a:solidFill>
              <a:schemeClr val="tx1"/>
            </a:solidFill>
          </a:endParaRPr>
        </a:p>
      </dsp:txBody>
      <dsp:txXfrm>
        <a:off x="3312368" y="72005"/>
        <a:ext cx="1567889" cy="1279847"/>
      </dsp:txXfrm>
    </dsp:sp>
    <dsp:sp modelId="{AAB3FC99-7909-4185-972D-9BC41B44BC21}">
      <dsp:nvSpPr>
        <dsp:cNvPr id="0" name=""/>
        <dsp:cNvSpPr/>
      </dsp:nvSpPr>
      <dsp:spPr>
        <a:xfrm rot="20538878">
          <a:off x="5308428" y="1774899"/>
          <a:ext cx="325501" cy="43514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CA" sz="1800" kern="1200"/>
        </a:p>
      </dsp:txBody>
      <dsp:txXfrm rot="20538878">
        <a:off x="5308428" y="1774899"/>
        <a:ext cx="325501" cy="435148"/>
      </dsp:txXfrm>
    </dsp:sp>
    <dsp:sp modelId="{FFA33F2B-17F7-4593-8FDF-17C5FB273D87}">
      <dsp:nvSpPr>
        <dsp:cNvPr id="0" name=""/>
        <dsp:cNvSpPr/>
      </dsp:nvSpPr>
      <dsp:spPr>
        <a:xfrm>
          <a:off x="5616621" y="936110"/>
          <a:ext cx="2321169" cy="1279847"/>
        </a:xfrm>
        <a:prstGeom prst="ellipse">
          <a:avLst/>
        </a:prstGeom>
        <a:solidFill>
          <a:schemeClr val="accent4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1600" b="1" kern="1200" dirty="0" smtClean="0">
              <a:solidFill>
                <a:schemeClr val="tx1"/>
              </a:solidFill>
            </a:rPr>
            <a:t>Responsabilisation verticale ou intégration horizontale</a:t>
          </a:r>
          <a:endParaRPr lang="fr-CA" sz="1600" b="1" kern="1200" dirty="0">
            <a:solidFill>
              <a:schemeClr val="tx1"/>
            </a:solidFill>
          </a:endParaRPr>
        </a:p>
      </dsp:txBody>
      <dsp:txXfrm>
        <a:off x="5616621" y="936110"/>
        <a:ext cx="2321169" cy="1279847"/>
      </dsp:txXfrm>
    </dsp:sp>
    <dsp:sp modelId="{05995F74-757B-4F07-B0B1-54F03C0BB0C5}">
      <dsp:nvSpPr>
        <dsp:cNvPr id="0" name=""/>
        <dsp:cNvSpPr/>
      </dsp:nvSpPr>
      <dsp:spPr>
        <a:xfrm rot="2379240">
          <a:off x="5016738" y="2879571"/>
          <a:ext cx="263436" cy="43514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CA" sz="1800" kern="1200"/>
        </a:p>
      </dsp:txBody>
      <dsp:txXfrm rot="2379240">
        <a:off x="5016738" y="2879571"/>
        <a:ext cx="263436" cy="435148"/>
      </dsp:txXfrm>
    </dsp:sp>
    <dsp:sp modelId="{DE68EAB0-DB92-4FF9-A085-9B1F9206DCBF}">
      <dsp:nvSpPr>
        <dsp:cNvPr id="0" name=""/>
        <dsp:cNvSpPr/>
      </dsp:nvSpPr>
      <dsp:spPr>
        <a:xfrm>
          <a:off x="4752526" y="3168343"/>
          <a:ext cx="1983315" cy="1279847"/>
        </a:xfrm>
        <a:prstGeom prst="ellipse">
          <a:avLst/>
        </a:prstGeom>
        <a:solidFill>
          <a:schemeClr val="accent4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1600" b="1" kern="1200" dirty="0" smtClean="0">
              <a:solidFill>
                <a:schemeClr val="tx1"/>
              </a:solidFill>
            </a:rPr>
            <a:t>Standardisation ou flexibilité</a:t>
          </a:r>
          <a:endParaRPr lang="fr-CA" sz="1600" b="1" kern="1200" dirty="0">
            <a:solidFill>
              <a:schemeClr val="tx1"/>
            </a:solidFill>
          </a:endParaRPr>
        </a:p>
      </dsp:txBody>
      <dsp:txXfrm>
        <a:off x="4752526" y="3168343"/>
        <a:ext cx="1983315" cy="1279847"/>
      </dsp:txXfrm>
    </dsp:sp>
    <dsp:sp modelId="{05C16AED-40FD-4A25-BB59-4D9EB16CC4EE}">
      <dsp:nvSpPr>
        <dsp:cNvPr id="0" name=""/>
        <dsp:cNvSpPr/>
      </dsp:nvSpPr>
      <dsp:spPr>
        <a:xfrm rot="8388166">
          <a:off x="3078297" y="2944365"/>
          <a:ext cx="293103" cy="43514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CA" sz="1800" kern="1200"/>
        </a:p>
      </dsp:txBody>
      <dsp:txXfrm rot="8388166">
        <a:off x="3078297" y="2944365"/>
        <a:ext cx="293103" cy="435148"/>
      </dsp:txXfrm>
    </dsp:sp>
    <dsp:sp modelId="{E19B0940-6A2D-4590-91A2-F6C8D7DA832A}">
      <dsp:nvSpPr>
        <dsp:cNvPr id="0" name=""/>
        <dsp:cNvSpPr/>
      </dsp:nvSpPr>
      <dsp:spPr>
        <a:xfrm>
          <a:off x="1224133" y="3240363"/>
          <a:ext cx="2301165" cy="1279847"/>
        </a:xfrm>
        <a:prstGeom prst="ellipse">
          <a:avLst/>
        </a:prstGeom>
        <a:solidFill>
          <a:schemeClr val="accent4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1600" b="1" kern="1200" dirty="0" smtClean="0">
              <a:solidFill>
                <a:schemeClr val="tx1"/>
              </a:solidFill>
            </a:rPr>
            <a:t>Centralisation ou autonomie</a:t>
          </a:r>
          <a:endParaRPr lang="fr-CA" sz="1600" b="1" kern="1200" dirty="0">
            <a:solidFill>
              <a:schemeClr val="tx1"/>
            </a:solidFill>
          </a:endParaRPr>
        </a:p>
      </dsp:txBody>
      <dsp:txXfrm>
        <a:off x="1224133" y="3240363"/>
        <a:ext cx="2301165" cy="1279847"/>
      </dsp:txXfrm>
    </dsp:sp>
    <dsp:sp modelId="{B22235DB-C892-4FE3-8005-19A0D273D9C3}">
      <dsp:nvSpPr>
        <dsp:cNvPr id="0" name=""/>
        <dsp:cNvSpPr/>
      </dsp:nvSpPr>
      <dsp:spPr>
        <a:xfrm rot="11766514">
          <a:off x="2601610" y="1824639"/>
          <a:ext cx="255554" cy="43514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CA" sz="1800" kern="1200"/>
        </a:p>
      </dsp:txBody>
      <dsp:txXfrm rot="11766514">
        <a:off x="2601610" y="1824639"/>
        <a:ext cx="255554" cy="435148"/>
      </dsp:txXfrm>
    </dsp:sp>
    <dsp:sp modelId="{4F36FAE2-3A7B-4FDF-B297-4ACB021BB41E}">
      <dsp:nvSpPr>
        <dsp:cNvPr id="0" name=""/>
        <dsp:cNvSpPr/>
      </dsp:nvSpPr>
      <dsp:spPr>
        <a:xfrm>
          <a:off x="360034" y="864097"/>
          <a:ext cx="2206968" cy="1625073"/>
        </a:xfrm>
        <a:prstGeom prst="ellipse">
          <a:avLst/>
        </a:prstGeom>
        <a:solidFill>
          <a:schemeClr val="accent4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1600" b="1" kern="1200" dirty="0" smtClean="0">
              <a:solidFill>
                <a:schemeClr val="tx1"/>
              </a:solidFill>
            </a:rPr>
            <a:t>Amélioration d’ensemble ou optimisation d’une seule fonction</a:t>
          </a:r>
          <a:endParaRPr lang="fr-CA" sz="1600" b="1" kern="1200" dirty="0">
            <a:solidFill>
              <a:schemeClr val="tx1"/>
            </a:solidFill>
          </a:endParaRPr>
        </a:p>
      </dsp:txBody>
      <dsp:txXfrm>
        <a:off x="360034" y="864097"/>
        <a:ext cx="2206968" cy="1625073"/>
      </dsp:txXfrm>
    </dsp:sp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BE81DB5-9A0F-4177-B29E-152F9313D38B}">
      <dsp:nvSpPr>
        <dsp:cNvPr id="0" name=""/>
        <dsp:cNvSpPr/>
      </dsp:nvSpPr>
      <dsp:spPr>
        <a:xfrm>
          <a:off x="2818662" y="1007733"/>
          <a:ext cx="2757151" cy="2510495"/>
        </a:xfrm>
        <a:prstGeom prst="ellipse">
          <a:avLst/>
        </a:prstGeom>
        <a:solidFill>
          <a:schemeClr val="accent3">
            <a:lumMod val="60000"/>
            <a:lumOff val="40000"/>
            <a:alpha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3600" b="1" i="1" u="sng" kern="1200" dirty="0" smtClean="0"/>
            <a:t>Stratégie</a:t>
          </a:r>
          <a:r>
            <a:rPr lang="fr-CA" sz="3600" b="1" u="sng" kern="1200" dirty="0" smtClean="0"/>
            <a:t> </a:t>
          </a:r>
          <a:endParaRPr lang="fr-CA" sz="3600" b="1" u="sng" kern="1200" dirty="0"/>
        </a:p>
      </dsp:txBody>
      <dsp:txXfrm>
        <a:off x="2818662" y="1007733"/>
        <a:ext cx="2757151" cy="2510495"/>
      </dsp:txXfrm>
    </dsp:sp>
    <dsp:sp modelId="{7C6CC8C3-6BE6-4552-BC7F-5964FF4C2A36}">
      <dsp:nvSpPr>
        <dsp:cNvPr id="0" name=""/>
        <dsp:cNvSpPr/>
      </dsp:nvSpPr>
      <dsp:spPr>
        <a:xfrm>
          <a:off x="3137978" y="172620"/>
          <a:ext cx="2118518" cy="1255247"/>
        </a:xfrm>
        <a:prstGeom prst="ellipse">
          <a:avLst/>
        </a:prstGeom>
        <a:solidFill>
          <a:schemeClr val="accent3">
            <a:alpha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2400" b="1" i="1" kern="1200" dirty="0" smtClean="0"/>
            <a:t>Ressources humaines</a:t>
          </a:r>
          <a:endParaRPr lang="fr-CA" sz="2400" b="1" i="1" kern="1200" dirty="0"/>
        </a:p>
      </dsp:txBody>
      <dsp:txXfrm>
        <a:off x="3137978" y="172620"/>
        <a:ext cx="2118518" cy="1255247"/>
      </dsp:txXfrm>
    </dsp:sp>
    <dsp:sp modelId="{CA81F320-DFE3-4EC0-A0D0-3C527F91C482}">
      <dsp:nvSpPr>
        <dsp:cNvPr id="0" name=""/>
        <dsp:cNvSpPr/>
      </dsp:nvSpPr>
      <dsp:spPr>
        <a:xfrm>
          <a:off x="5266106" y="1635357"/>
          <a:ext cx="2449100" cy="1255247"/>
        </a:xfrm>
        <a:prstGeom prst="ellipse">
          <a:avLst/>
        </a:prstGeom>
        <a:solidFill>
          <a:schemeClr val="accent3">
            <a:lumMod val="75000"/>
            <a:alpha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2400" b="1" i="1" kern="1200" dirty="0" smtClean="0"/>
            <a:t>Information </a:t>
          </a:r>
          <a:endParaRPr lang="fr-CA" sz="2400" b="1" i="1" kern="1200" dirty="0"/>
        </a:p>
      </dsp:txBody>
      <dsp:txXfrm>
        <a:off x="5266106" y="1635357"/>
        <a:ext cx="2449100" cy="1255247"/>
      </dsp:txXfrm>
    </dsp:sp>
    <dsp:sp modelId="{E1746E77-5A4C-40CD-AAF5-FE6DC3CF0DBB}">
      <dsp:nvSpPr>
        <dsp:cNvPr id="0" name=""/>
        <dsp:cNvSpPr/>
      </dsp:nvSpPr>
      <dsp:spPr>
        <a:xfrm>
          <a:off x="2983533" y="3093827"/>
          <a:ext cx="2427410" cy="1255247"/>
        </a:xfrm>
        <a:prstGeom prst="ellipse">
          <a:avLst/>
        </a:prstGeom>
        <a:solidFill>
          <a:schemeClr val="accent3">
            <a:alpha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2400" b="1" kern="1200" dirty="0" smtClean="0"/>
            <a:t>Finance </a:t>
          </a:r>
          <a:endParaRPr lang="fr-CA" sz="2400" b="1" kern="1200" dirty="0"/>
        </a:p>
      </dsp:txBody>
      <dsp:txXfrm>
        <a:off x="2983533" y="3093827"/>
        <a:ext cx="2427410" cy="1255247"/>
      </dsp:txXfrm>
    </dsp:sp>
    <dsp:sp modelId="{35F7683F-7CDD-4F2A-ABD9-65EF2B9D2405}">
      <dsp:nvSpPr>
        <dsp:cNvPr id="0" name=""/>
        <dsp:cNvSpPr/>
      </dsp:nvSpPr>
      <dsp:spPr>
        <a:xfrm>
          <a:off x="370389" y="1635357"/>
          <a:ext cx="2778854" cy="1255247"/>
        </a:xfrm>
        <a:prstGeom prst="ellipse">
          <a:avLst/>
        </a:prstGeom>
        <a:solidFill>
          <a:schemeClr val="accent3">
            <a:alpha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2400" b="1" i="1" kern="1200" dirty="0" smtClean="0"/>
            <a:t>Technologie </a:t>
          </a:r>
          <a:endParaRPr lang="fr-CA" sz="2400" b="1" i="1" kern="1200" dirty="0"/>
        </a:p>
      </dsp:txBody>
      <dsp:txXfrm>
        <a:off x="370389" y="1635357"/>
        <a:ext cx="2778854" cy="1255247"/>
      </dsp:txXfrm>
    </dsp:sp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35901E6-EEFE-4B8B-9BC8-502DB38145C9}">
      <dsp:nvSpPr>
        <dsp:cNvPr id="0" name=""/>
        <dsp:cNvSpPr/>
      </dsp:nvSpPr>
      <dsp:spPr>
        <a:xfrm>
          <a:off x="0" y="0"/>
          <a:ext cx="8229600" cy="1357788"/>
        </a:xfrm>
        <a:prstGeom prst="rect">
          <a:avLst/>
        </a:prstGeom>
        <a:solidFill>
          <a:schemeClr val="accent3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6220" tIns="236220" rIns="236220" bIns="236220" numCol="1" spcCol="1270" anchor="ctr" anchorCtr="0">
          <a:noAutofit/>
        </a:bodyPr>
        <a:lstStyle/>
        <a:p>
          <a:pPr lvl="0" algn="ctr" defTabSz="2755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6200" kern="1200" dirty="0" smtClean="0">
              <a:solidFill>
                <a:schemeClr val="tx1"/>
              </a:solidFill>
            </a:rPr>
            <a:t>Stratégies </a:t>
          </a:r>
          <a:endParaRPr lang="fr-CA" sz="6200" kern="1200" dirty="0">
            <a:solidFill>
              <a:schemeClr val="tx1"/>
            </a:solidFill>
          </a:endParaRPr>
        </a:p>
      </dsp:txBody>
      <dsp:txXfrm>
        <a:off x="0" y="0"/>
        <a:ext cx="8229600" cy="1357788"/>
      </dsp:txXfrm>
    </dsp:sp>
    <dsp:sp modelId="{ED6006FC-66C9-45C9-B9D3-0558E263AF9E}">
      <dsp:nvSpPr>
        <dsp:cNvPr id="0" name=""/>
        <dsp:cNvSpPr/>
      </dsp:nvSpPr>
      <dsp:spPr>
        <a:xfrm>
          <a:off x="4018" y="1357788"/>
          <a:ext cx="2740521" cy="2851356"/>
        </a:xfrm>
        <a:prstGeom prst="rect">
          <a:avLst/>
        </a:prstGeom>
        <a:solidFill>
          <a:schemeClr val="accent3">
            <a:lumMod val="40000"/>
            <a:lumOff val="60000"/>
          </a:schemeClr>
        </a:solidFill>
        <a:ln w="28575" cap="flat" cmpd="sng" algn="ctr">
          <a:solidFill>
            <a:scrgbClr r="0" g="0" b="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2500" b="1" i="1" u="sng" kern="1200" dirty="0" smtClean="0">
              <a:solidFill>
                <a:schemeClr val="tx1"/>
              </a:solidFill>
            </a:rPr>
            <a:t>Individus comme ressources 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2500" kern="1200" dirty="0" smtClean="0">
              <a:solidFill>
                <a:schemeClr val="tx1"/>
              </a:solidFill>
            </a:rPr>
            <a:t>&amp; compétences + performance</a:t>
          </a:r>
          <a:endParaRPr lang="fr-CA" sz="2500" kern="1200" dirty="0">
            <a:solidFill>
              <a:schemeClr val="tx1"/>
            </a:solidFill>
          </a:endParaRPr>
        </a:p>
      </dsp:txBody>
      <dsp:txXfrm>
        <a:off x="4018" y="1357788"/>
        <a:ext cx="2740521" cy="2851356"/>
      </dsp:txXfrm>
    </dsp:sp>
    <dsp:sp modelId="{B6E825D9-D81F-4A25-A894-07CB82884D67}">
      <dsp:nvSpPr>
        <dsp:cNvPr id="0" name=""/>
        <dsp:cNvSpPr/>
      </dsp:nvSpPr>
      <dsp:spPr>
        <a:xfrm>
          <a:off x="2744539" y="1357788"/>
          <a:ext cx="2740521" cy="2851356"/>
        </a:xfrm>
        <a:prstGeom prst="rect">
          <a:avLst/>
        </a:prstGeom>
        <a:solidFill>
          <a:srgbClr val="00B050"/>
        </a:solidFill>
        <a:ln w="28575" cap="flat" cmpd="sng" algn="ctr">
          <a:solidFill>
            <a:scrgbClr r="0" g="0" b="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2500" b="1" i="1" u="sng" kern="1200" dirty="0" smtClean="0">
              <a:solidFill>
                <a:schemeClr val="tx1"/>
              </a:solidFill>
            </a:rPr>
            <a:t>Organisation des RH 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2500" kern="1200" dirty="0" smtClean="0">
              <a:solidFill>
                <a:schemeClr val="tx1"/>
              </a:solidFill>
            </a:rPr>
            <a:t>&amp; fonction RH + responsables hiérarchiques + structures et processus </a:t>
          </a:r>
          <a:endParaRPr lang="fr-CA" sz="2500" kern="1200" dirty="0">
            <a:solidFill>
              <a:schemeClr val="tx1"/>
            </a:solidFill>
          </a:endParaRPr>
        </a:p>
      </dsp:txBody>
      <dsp:txXfrm>
        <a:off x="2744539" y="1357788"/>
        <a:ext cx="2740521" cy="2851356"/>
      </dsp:txXfrm>
    </dsp:sp>
    <dsp:sp modelId="{6A1F3619-A5FE-4A5B-8584-F9E35371DDB0}">
      <dsp:nvSpPr>
        <dsp:cNvPr id="0" name=""/>
        <dsp:cNvSpPr/>
      </dsp:nvSpPr>
      <dsp:spPr>
        <a:xfrm>
          <a:off x="5482950" y="1353711"/>
          <a:ext cx="2740521" cy="2851356"/>
        </a:xfrm>
        <a:prstGeom prst="rect">
          <a:avLst/>
        </a:prstGeom>
        <a:solidFill>
          <a:schemeClr val="accent3">
            <a:lumMod val="50000"/>
          </a:schemeClr>
        </a:solidFill>
        <a:ln w="28575" cap="flat" cmpd="sng" algn="ctr">
          <a:solidFill>
            <a:scrgbClr r="0" g="0" b="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2500" b="1" i="1" u="sng" kern="1200" dirty="0" smtClean="0">
              <a:solidFill>
                <a:schemeClr val="tx1"/>
              </a:solidFill>
            </a:rPr>
            <a:t>Comportements </a:t>
          </a:r>
          <a:r>
            <a:rPr lang="fr-CA" sz="2500" kern="1200" dirty="0" smtClean="0">
              <a:solidFill>
                <a:schemeClr val="tx1"/>
              </a:solidFill>
            </a:rPr>
            <a:t>&amp; 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2500" kern="1200" dirty="0" smtClean="0">
              <a:solidFill>
                <a:schemeClr val="tx1"/>
              </a:solidFill>
            </a:rPr>
            <a:t>individuels + collectifs </a:t>
          </a:r>
          <a:endParaRPr lang="fr-CA" sz="2500" kern="1200" dirty="0">
            <a:solidFill>
              <a:schemeClr val="tx1"/>
            </a:solidFill>
          </a:endParaRPr>
        </a:p>
      </dsp:txBody>
      <dsp:txXfrm>
        <a:off x="5482950" y="1353711"/>
        <a:ext cx="2740521" cy="2851356"/>
      </dsp:txXfrm>
    </dsp:sp>
    <dsp:sp modelId="{734C3EAF-06B3-494B-8BB7-B7D43044EE11}">
      <dsp:nvSpPr>
        <dsp:cNvPr id="0" name=""/>
        <dsp:cNvSpPr/>
      </dsp:nvSpPr>
      <dsp:spPr>
        <a:xfrm>
          <a:off x="0" y="4209145"/>
          <a:ext cx="8229600" cy="3168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1935C3E-0FF1-4008-93FB-8DF460D20159}">
      <dsp:nvSpPr>
        <dsp:cNvPr id="0" name=""/>
        <dsp:cNvSpPr/>
      </dsp:nvSpPr>
      <dsp:spPr>
        <a:xfrm>
          <a:off x="2890669" y="28594"/>
          <a:ext cx="2342703" cy="1171351"/>
        </a:xfrm>
        <a:prstGeom prst="roundRect">
          <a:avLst>
            <a:gd name="adj" fmla="val 10000"/>
          </a:avLst>
        </a:prstGeom>
        <a:solidFill>
          <a:schemeClr val="accent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4000" b="1" i="1" u="sng" kern="1200" dirty="0" smtClean="0">
              <a:solidFill>
                <a:schemeClr val="tx1"/>
              </a:solidFill>
            </a:rPr>
            <a:t>Stratégie </a:t>
          </a:r>
          <a:endParaRPr lang="fr-CA" sz="4000" b="1" i="1" u="sng" kern="1200" dirty="0">
            <a:solidFill>
              <a:schemeClr val="tx1"/>
            </a:solidFill>
          </a:endParaRPr>
        </a:p>
      </dsp:txBody>
      <dsp:txXfrm>
        <a:off x="2890669" y="28594"/>
        <a:ext cx="2342703" cy="1171351"/>
      </dsp:txXfrm>
    </dsp:sp>
    <dsp:sp modelId="{0797408B-AE54-4FA4-B143-B670CCF282D7}">
      <dsp:nvSpPr>
        <dsp:cNvPr id="0" name=""/>
        <dsp:cNvSpPr/>
      </dsp:nvSpPr>
      <dsp:spPr>
        <a:xfrm rot="2688624">
          <a:off x="4701382" y="1526016"/>
          <a:ext cx="969572" cy="409973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CA" sz="1700" kern="1200"/>
        </a:p>
      </dsp:txBody>
      <dsp:txXfrm rot="2688624">
        <a:off x="4701382" y="1526016"/>
        <a:ext cx="969572" cy="409973"/>
      </dsp:txXfrm>
    </dsp:sp>
    <dsp:sp modelId="{6C39D23E-2DBA-47B4-85A7-434DEFC0EEC6}">
      <dsp:nvSpPr>
        <dsp:cNvPr id="0" name=""/>
        <dsp:cNvSpPr/>
      </dsp:nvSpPr>
      <dsp:spPr>
        <a:xfrm>
          <a:off x="5178148" y="2262059"/>
          <a:ext cx="3041110" cy="1943003"/>
        </a:xfrm>
        <a:prstGeom prst="roundRect">
          <a:avLst>
            <a:gd name="adj" fmla="val 10000"/>
          </a:avLst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1400" b="1" u="sng" kern="1200" dirty="0" smtClean="0">
              <a:solidFill>
                <a:schemeClr val="tx1"/>
              </a:solidFill>
            </a:rPr>
            <a:t>Information et modèles économiques  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1400" b="1" kern="1200" dirty="0" smtClean="0">
              <a:solidFill>
                <a:schemeClr val="tx1"/>
              </a:solidFill>
            </a:rPr>
            <a:t>Traitement électronique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1400" b="1" kern="1200" dirty="0" smtClean="0">
              <a:solidFill>
                <a:schemeClr val="tx1"/>
              </a:solidFill>
            </a:rPr>
            <a:t>Fonctions étendues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1400" b="1" kern="1200" dirty="0" smtClean="0">
              <a:solidFill>
                <a:schemeClr val="tx1"/>
              </a:solidFill>
            </a:rPr>
            <a:t>Nouvelles fonctions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1400" b="1" kern="1200" dirty="0" smtClean="0">
              <a:solidFill>
                <a:schemeClr val="tx1"/>
              </a:solidFill>
            </a:rPr>
            <a:t>Changements internes </a:t>
          </a:r>
          <a:endParaRPr lang="fr-CA" sz="1400" b="1" kern="1200" dirty="0">
            <a:solidFill>
              <a:schemeClr val="tx1"/>
            </a:solidFill>
          </a:endParaRPr>
        </a:p>
      </dsp:txBody>
      <dsp:txXfrm>
        <a:off x="5178148" y="2262059"/>
        <a:ext cx="3041110" cy="1943003"/>
      </dsp:txXfrm>
    </dsp:sp>
    <dsp:sp modelId="{82BCB226-4953-4362-B93C-FD7AAAD40DB2}">
      <dsp:nvSpPr>
        <dsp:cNvPr id="0" name=""/>
        <dsp:cNvSpPr/>
      </dsp:nvSpPr>
      <dsp:spPr>
        <a:xfrm rot="10850153">
          <a:off x="3178814" y="2990378"/>
          <a:ext cx="1803884" cy="409973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CA" sz="1700" kern="1200"/>
        </a:p>
      </dsp:txBody>
      <dsp:txXfrm rot="10850153">
        <a:off x="3178814" y="2990378"/>
        <a:ext cx="1803884" cy="409973"/>
      </dsp:txXfrm>
    </dsp:sp>
    <dsp:sp modelId="{62F29C91-93B7-4C4C-9E37-F629FE422020}">
      <dsp:nvSpPr>
        <dsp:cNvPr id="0" name=""/>
        <dsp:cNvSpPr/>
      </dsp:nvSpPr>
      <dsp:spPr>
        <a:xfrm>
          <a:off x="10332" y="2211957"/>
          <a:ext cx="2973031" cy="1891416"/>
        </a:xfrm>
        <a:prstGeom prst="roundRect">
          <a:avLst>
            <a:gd name="adj" fmla="val 10000"/>
          </a:avLst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1400" b="1" u="sng" kern="1200" dirty="0" smtClean="0">
              <a:solidFill>
                <a:schemeClr val="tx1"/>
              </a:solidFill>
            </a:rPr>
            <a:t>Information et capacité stratégique  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1400" b="1" kern="1200" dirty="0" smtClean="0">
              <a:solidFill>
                <a:schemeClr val="tx1"/>
              </a:solidFill>
            </a:rPr>
            <a:t>Amélioration de l’offre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1400" b="1" kern="1200" dirty="0" smtClean="0">
              <a:solidFill>
                <a:schemeClr val="tx1"/>
              </a:solidFill>
            </a:rPr>
            <a:t>Performance concurrentielle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1400" b="1" kern="1200" dirty="0" smtClean="0">
              <a:solidFill>
                <a:schemeClr val="tx1"/>
              </a:solidFill>
            </a:rPr>
            <a:t>Résistance à l’imitation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1400" b="1" kern="1200" dirty="0" smtClean="0">
              <a:solidFill>
                <a:schemeClr val="tx1"/>
              </a:solidFill>
            </a:rPr>
            <a:t>Stratégie concurrentielle </a:t>
          </a:r>
          <a:endParaRPr lang="fr-CA" sz="1400" b="1" kern="1200" dirty="0">
            <a:solidFill>
              <a:schemeClr val="tx1"/>
            </a:solidFill>
          </a:endParaRPr>
        </a:p>
      </dsp:txBody>
      <dsp:txXfrm>
        <a:off x="10332" y="2211957"/>
        <a:ext cx="2973031" cy="1891416"/>
      </dsp:txXfrm>
    </dsp:sp>
    <dsp:sp modelId="{67E0016B-945D-4FD2-B0FB-440F1F40FFA9}">
      <dsp:nvSpPr>
        <dsp:cNvPr id="0" name=""/>
        <dsp:cNvSpPr/>
      </dsp:nvSpPr>
      <dsp:spPr>
        <a:xfrm rot="18914655">
          <a:off x="2482593" y="1454101"/>
          <a:ext cx="913216" cy="409973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CA" sz="1700" kern="1200"/>
        </a:p>
      </dsp:txBody>
      <dsp:txXfrm rot="18914655">
        <a:off x="2482593" y="1454101"/>
        <a:ext cx="913216" cy="409973"/>
      </dsp:txXfrm>
    </dsp:sp>
  </dsp:spTree>
</dsp:drawing>
</file>

<file path=ppt/diagrams/drawing1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EA13769-7931-4069-8F49-FCC416E58AF8}">
      <dsp:nvSpPr>
        <dsp:cNvPr id="0" name=""/>
        <dsp:cNvSpPr/>
      </dsp:nvSpPr>
      <dsp:spPr>
        <a:xfrm>
          <a:off x="3240837" y="1926839"/>
          <a:ext cx="1738057" cy="1458664"/>
        </a:xfrm>
        <a:prstGeom prst="ellipse">
          <a:avLst/>
        </a:prstGeom>
        <a:solidFill>
          <a:schemeClr val="accent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2400" b="1" i="1" u="sng" kern="1200" dirty="0" smtClean="0">
              <a:solidFill>
                <a:schemeClr val="tx1"/>
              </a:solidFill>
            </a:rPr>
            <a:t>Stratégie </a:t>
          </a:r>
          <a:endParaRPr lang="fr-CA" sz="2400" b="1" i="1" u="sng" kern="1200" dirty="0">
            <a:solidFill>
              <a:schemeClr val="tx1"/>
            </a:solidFill>
          </a:endParaRPr>
        </a:p>
      </dsp:txBody>
      <dsp:txXfrm>
        <a:off x="3240837" y="1926839"/>
        <a:ext cx="1738057" cy="1458664"/>
      </dsp:txXfrm>
    </dsp:sp>
    <dsp:sp modelId="{F6B54D52-A313-4D6E-83A2-CF6CA2C214FF}">
      <dsp:nvSpPr>
        <dsp:cNvPr id="0" name=""/>
        <dsp:cNvSpPr/>
      </dsp:nvSpPr>
      <dsp:spPr>
        <a:xfrm rot="16200000">
          <a:off x="3955146" y="1395701"/>
          <a:ext cx="309438" cy="4959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CA" sz="2100" kern="1200"/>
        </a:p>
      </dsp:txBody>
      <dsp:txXfrm rot="16200000">
        <a:off x="3955146" y="1395701"/>
        <a:ext cx="309438" cy="495945"/>
      </dsp:txXfrm>
    </dsp:sp>
    <dsp:sp modelId="{29D9CB16-1030-4BBC-A6B2-9CB26CDEEB26}">
      <dsp:nvSpPr>
        <dsp:cNvPr id="0" name=""/>
        <dsp:cNvSpPr/>
      </dsp:nvSpPr>
      <dsp:spPr>
        <a:xfrm>
          <a:off x="2531664" y="-115670"/>
          <a:ext cx="3156404" cy="1458664"/>
        </a:xfrm>
        <a:prstGeom prst="ellipse">
          <a:avLst/>
        </a:prstGeom>
        <a:solidFill>
          <a:schemeClr val="accent3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1400" b="1" i="1" u="sng" kern="1200" dirty="0" smtClean="0">
              <a:solidFill>
                <a:schemeClr val="tx1"/>
              </a:solidFill>
            </a:rPr>
            <a:t>Création de valeur actionnariale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1400" b="1" kern="1200" dirty="0" smtClean="0">
              <a:solidFill>
                <a:schemeClr val="tx1"/>
              </a:solidFill>
            </a:rPr>
            <a:t>Rentabilité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1400" b="1" kern="1200" dirty="0" smtClean="0">
              <a:solidFill>
                <a:schemeClr val="tx1"/>
              </a:solidFill>
            </a:rPr>
            <a:t>Investissements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1400" b="1" kern="1200" dirty="0" smtClean="0">
              <a:solidFill>
                <a:schemeClr val="tx1"/>
              </a:solidFill>
            </a:rPr>
            <a:t>Couverture des coûts </a:t>
          </a:r>
          <a:endParaRPr lang="fr-CA" sz="1400" b="1" kern="1200" dirty="0">
            <a:solidFill>
              <a:schemeClr val="tx1"/>
            </a:solidFill>
          </a:endParaRPr>
        </a:p>
      </dsp:txBody>
      <dsp:txXfrm>
        <a:off x="2531664" y="-115670"/>
        <a:ext cx="3156404" cy="1458664"/>
      </dsp:txXfrm>
    </dsp:sp>
    <dsp:sp modelId="{EF9A6706-72BB-4BE3-AA5C-260F5214EE53}">
      <dsp:nvSpPr>
        <dsp:cNvPr id="0" name=""/>
        <dsp:cNvSpPr/>
      </dsp:nvSpPr>
      <dsp:spPr>
        <a:xfrm rot="1243604">
          <a:off x="5027461" y="2822072"/>
          <a:ext cx="352294" cy="4959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CA" sz="2100" kern="1200"/>
        </a:p>
      </dsp:txBody>
      <dsp:txXfrm rot="1243604">
        <a:off x="5027461" y="2822072"/>
        <a:ext cx="352294" cy="495945"/>
      </dsp:txXfrm>
    </dsp:sp>
    <dsp:sp modelId="{D4D4AE15-A8E8-4548-9DAE-E5ED33738650}">
      <dsp:nvSpPr>
        <dsp:cNvPr id="0" name=""/>
        <dsp:cNvSpPr/>
      </dsp:nvSpPr>
      <dsp:spPr>
        <a:xfrm>
          <a:off x="5288173" y="2797676"/>
          <a:ext cx="2941426" cy="1721778"/>
        </a:xfrm>
        <a:prstGeom prst="ellipse">
          <a:avLst/>
        </a:prstGeom>
        <a:solidFill>
          <a:schemeClr val="accent3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1400" b="1" i="1" u="sng" kern="1200" dirty="0" smtClean="0">
              <a:solidFill>
                <a:schemeClr val="tx1"/>
              </a:solidFill>
            </a:rPr>
            <a:t>Attentes $ des parties prenantes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1400" b="1" kern="1200" dirty="0" smtClean="0">
              <a:solidFill>
                <a:schemeClr val="tx1"/>
              </a:solidFill>
            </a:rPr>
            <a:t>Investisseurs institutionnels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1400" b="1" kern="1200" dirty="0" smtClean="0">
              <a:solidFill>
                <a:schemeClr val="tx1"/>
              </a:solidFill>
            </a:rPr>
            <a:t>Banquiers, Fournisseurs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1400" b="1" kern="1200" dirty="0" smtClean="0">
              <a:solidFill>
                <a:schemeClr val="tx1"/>
              </a:solidFill>
            </a:rPr>
            <a:t>Employés, Collectivités, Clients </a:t>
          </a:r>
          <a:endParaRPr lang="fr-CA" sz="1400" b="1" kern="1200" dirty="0">
            <a:solidFill>
              <a:schemeClr val="tx1"/>
            </a:solidFill>
          </a:endParaRPr>
        </a:p>
      </dsp:txBody>
      <dsp:txXfrm>
        <a:off x="5288173" y="2797676"/>
        <a:ext cx="2941426" cy="1721778"/>
      </dsp:txXfrm>
    </dsp:sp>
    <dsp:sp modelId="{BEBAF99C-3C86-40C0-9AD5-1B35F541AB12}">
      <dsp:nvSpPr>
        <dsp:cNvPr id="0" name=""/>
        <dsp:cNvSpPr/>
      </dsp:nvSpPr>
      <dsp:spPr>
        <a:xfrm rot="9498168">
          <a:off x="2916165" y="2822981"/>
          <a:ext cx="302500" cy="4959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CA" sz="2100" kern="1200"/>
        </a:p>
      </dsp:txBody>
      <dsp:txXfrm rot="9498168">
        <a:off x="2916165" y="2822981"/>
        <a:ext cx="302500" cy="495945"/>
      </dsp:txXfrm>
    </dsp:sp>
    <dsp:sp modelId="{D15F501C-50CF-4A5B-8557-A7347FF77822}">
      <dsp:nvSpPr>
        <dsp:cNvPr id="0" name=""/>
        <dsp:cNvSpPr/>
      </dsp:nvSpPr>
      <dsp:spPr>
        <a:xfrm>
          <a:off x="82360" y="2713218"/>
          <a:ext cx="2921690" cy="1928412"/>
        </a:xfrm>
        <a:prstGeom prst="ellipse">
          <a:avLst/>
        </a:prstGeom>
        <a:solidFill>
          <a:schemeClr val="accent3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1400" b="1" i="1" u="sng" kern="1200" dirty="0" smtClean="0">
              <a:solidFill>
                <a:schemeClr val="tx1"/>
              </a:solidFill>
            </a:rPr>
            <a:t>Techniques de financement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1400" b="1" kern="1200" dirty="0" smtClean="0">
              <a:solidFill>
                <a:schemeClr val="tx1"/>
              </a:solidFill>
            </a:rPr>
            <a:t>Sources de financement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1400" b="1" kern="1200" dirty="0" smtClean="0">
              <a:solidFill>
                <a:schemeClr val="tx1"/>
              </a:solidFill>
            </a:rPr>
            <a:t>Gestion des risques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1400" b="1" kern="1200" dirty="0" smtClean="0">
              <a:solidFill>
                <a:schemeClr val="tx1"/>
              </a:solidFill>
            </a:rPr>
            <a:t>Gestion de portefeuille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1400" b="1" kern="1200" dirty="0" smtClean="0">
              <a:solidFill>
                <a:schemeClr val="tx1"/>
              </a:solidFill>
            </a:rPr>
            <a:t>F&amp;A</a:t>
          </a:r>
          <a:endParaRPr lang="fr-CA" sz="1400" b="1" kern="1200" dirty="0">
            <a:solidFill>
              <a:schemeClr val="tx1"/>
            </a:solidFill>
          </a:endParaRPr>
        </a:p>
      </dsp:txBody>
      <dsp:txXfrm>
        <a:off x="82360" y="2713218"/>
        <a:ext cx="2921690" cy="1928412"/>
      </dsp:txXfrm>
    </dsp:sp>
  </dsp:spTree>
</dsp:drawing>
</file>

<file path=ppt/diagrams/drawing1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EA13769-7931-4069-8F49-FCC416E58AF8}">
      <dsp:nvSpPr>
        <dsp:cNvPr id="0" name=""/>
        <dsp:cNvSpPr/>
      </dsp:nvSpPr>
      <dsp:spPr>
        <a:xfrm>
          <a:off x="3096816" y="1900818"/>
          <a:ext cx="2026099" cy="1458664"/>
        </a:xfrm>
        <a:prstGeom prst="ellipse">
          <a:avLst/>
        </a:prstGeom>
        <a:solidFill>
          <a:schemeClr val="accent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2800" b="1" i="1" u="sng" kern="1200" dirty="0" smtClean="0">
              <a:solidFill>
                <a:schemeClr val="tx1"/>
              </a:solidFill>
            </a:rPr>
            <a:t>Stratégie </a:t>
          </a:r>
          <a:endParaRPr lang="fr-CA" sz="2800" b="1" i="1" u="sng" kern="1200" dirty="0">
            <a:solidFill>
              <a:schemeClr val="tx1"/>
            </a:solidFill>
          </a:endParaRPr>
        </a:p>
      </dsp:txBody>
      <dsp:txXfrm>
        <a:off x="3096816" y="1900818"/>
        <a:ext cx="2026099" cy="1458664"/>
      </dsp:txXfrm>
    </dsp:sp>
    <dsp:sp modelId="{F6B54D52-A313-4D6E-83A2-CF6CA2C214FF}">
      <dsp:nvSpPr>
        <dsp:cNvPr id="0" name=""/>
        <dsp:cNvSpPr/>
      </dsp:nvSpPr>
      <dsp:spPr>
        <a:xfrm rot="16198176">
          <a:off x="3980680" y="1417348"/>
          <a:ext cx="257346" cy="4959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CA" sz="2100" kern="1200"/>
        </a:p>
      </dsp:txBody>
      <dsp:txXfrm rot="16198176">
        <a:off x="3980680" y="1417348"/>
        <a:ext cx="257346" cy="495945"/>
      </dsp:txXfrm>
    </dsp:sp>
    <dsp:sp modelId="{29D9CB16-1030-4BBC-A6B2-9CB26CDEEB26}">
      <dsp:nvSpPr>
        <dsp:cNvPr id="0" name=""/>
        <dsp:cNvSpPr/>
      </dsp:nvSpPr>
      <dsp:spPr>
        <a:xfrm>
          <a:off x="2530632" y="-43406"/>
          <a:ext cx="3156404" cy="1458664"/>
        </a:xfrm>
        <a:prstGeom prst="ellipse">
          <a:avLst/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1400" b="1" i="1" u="sng" kern="1200" dirty="0" smtClean="0">
              <a:solidFill>
                <a:schemeClr val="tx1"/>
              </a:solidFill>
            </a:rPr>
            <a:t>Technologie</a:t>
          </a:r>
          <a:r>
            <a:rPr lang="fr-CA" sz="1400" b="1" i="1" u="sng" kern="1200" baseline="0" dirty="0" smtClean="0">
              <a:solidFill>
                <a:schemeClr val="tx1"/>
              </a:solidFill>
            </a:rPr>
            <a:t> et environnement concurrentiel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1400" b="1" kern="1200" baseline="0" dirty="0" smtClean="0">
              <a:solidFill>
                <a:schemeClr val="tx1"/>
              </a:solidFill>
            </a:rPr>
            <a:t>Forces de la concurrence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1400" b="1" kern="1200" baseline="0" dirty="0" smtClean="0">
              <a:solidFill>
                <a:schemeClr val="tx1"/>
              </a:solidFill>
            </a:rPr>
            <a:t>Diffusion </a:t>
          </a:r>
          <a:endParaRPr lang="fr-CA" sz="1400" b="1" kern="1200" dirty="0">
            <a:solidFill>
              <a:schemeClr val="tx1"/>
            </a:solidFill>
          </a:endParaRPr>
        </a:p>
      </dsp:txBody>
      <dsp:txXfrm>
        <a:off x="2530632" y="-43406"/>
        <a:ext cx="3156404" cy="1458664"/>
      </dsp:txXfrm>
    </dsp:sp>
    <dsp:sp modelId="{EF9A6706-72BB-4BE3-AA5C-260F5214EE53}">
      <dsp:nvSpPr>
        <dsp:cNvPr id="0" name=""/>
        <dsp:cNvSpPr/>
      </dsp:nvSpPr>
      <dsp:spPr>
        <a:xfrm rot="1273047">
          <a:off x="5108263" y="2828459"/>
          <a:ext cx="302295" cy="4959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CA" sz="2100" kern="1200"/>
        </a:p>
      </dsp:txBody>
      <dsp:txXfrm rot="1273047">
        <a:off x="5108263" y="2828459"/>
        <a:ext cx="302295" cy="495945"/>
      </dsp:txXfrm>
    </dsp:sp>
    <dsp:sp modelId="{D4D4AE15-A8E8-4548-9DAE-E5ED33738650}">
      <dsp:nvSpPr>
        <dsp:cNvPr id="0" name=""/>
        <dsp:cNvSpPr/>
      </dsp:nvSpPr>
      <dsp:spPr>
        <a:xfrm>
          <a:off x="5288173" y="2797676"/>
          <a:ext cx="2941426" cy="1721778"/>
        </a:xfrm>
        <a:prstGeom prst="ellipse">
          <a:avLst/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1400" b="1" i="1" u="sng" kern="1200" dirty="0" smtClean="0">
              <a:solidFill>
                <a:schemeClr val="tx1"/>
              </a:solidFill>
            </a:rPr>
            <a:t>Technologie</a:t>
          </a:r>
          <a:r>
            <a:rPr lang="fr-CA" sz="1400" b="1" i="1" u="sng" kern="1200" baseline="0" dirty="0" smtClean="0">
              <a:solidFill>
                <a:schemeClr val="tx1"/>
              </a:solidFill>
            </a:rPr>
            <a:t> et organisation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1400" b="1" kern="1200" baseline="0" dirty="0" smtClean="0">
              <a:solidFill>
                <a:schemeClr val="tx1"/>
              </a:solidFill>
            </a:rPr>
            <a:t>Localisation et financement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1400" b="1" kern="1200" baseline="0" dirty="0" smtClean="0">
              <a:solidFill>
                <a:schemeClr val="tx1"/>
              </a:solidFill>
            </a:rPr>
            <a:t>Global ou local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1400" b="1" kern="1200" dirty="0" smtClean="0">
              <a:solidFill>
                <a:schemeClr val="tx1"/>
              </a:solidFill>
            </a:rPr>
            <a:t>Processus facilitateurs </a:t>
          </a:r>
          <a:endParaRPr lang="fr-CA" sz="1400" b="1" kern="1200" dirty="0">
            <a:solidFill>
              <a:schemeClr val="tx1"/>
            </a:solidFill>
          </a:endParaRPr>
        </a:p>
      </dsp:txBody>
      <dsp:txXfrm>
        <a:off x="5288173" y="2797676"/>
        <a:ext cx="2941426" cy="1721778"/>
      </dsp:txXfrm>
    </dsp:sp>
    <dsp:sp modelId="{BEBAF99C-3C86-40C0-9AD5-1B35F541AB12}">
      <dsp:nvSpPr>
        <dsp:cNvPr id="0" name=""/>
        <dsp:cNvSpPr/>
      </dsp:nvSpPr>
      <dsp:spPr>
        <a:xfrm rot="9397312">
          <a:off x="2937229" y="2827242"/>
          <a:ext cx="286147" cy="4959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CA" sz="2100" kern="1200"/>
        </a:p>
      </dsp:txBody>
      <dsp:txXfrm rot="9397312">
        <a:off x="2937229" y="2827242"/>
        <a:ext cx="286147" cy="495945"/>
      </dsp:txXfrm>
    </dsp:sp>
    <dsp:sp modelId="{D15F501C-50CF-4A5B-8557-A7347FF77822}">
      <dsp:nvSpPr>
        <dsp:cNvPr id="0" name=""/>
        <dsp:cNvSpPr/>
      </dsp:nvSpPr>
      <dsp:spPr>
        <a:xfrm>
          <a:off x="226376" y="2713218"/>
          <a:ext cx="2921690" cy="1928412"/>
        </a:xfrm>
        <a:prstGeom prst="ellipse">
          <a:avLst/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1400" b="1" i="1" u="sng" kern="1200" dirty="0" smtClean="0">
              <a:solidFill>
                <a:schemeClr val="tx1"/>
              </a:solidFill>
            </a:rPr>
            <a:t>Technologie</a:t>
          </a:r>
          <a:r>
            <a:rPr lang="fr-CA" sz="1400" b="1" i="1" u="sng" kern="1200" baseline="0" dirty="0" smtClean="0">
              <a:solidFill>
                <a:schemeClr val="tx1"/>
              </a:solidFill>
            </a:rPr>
            <a:t> et capacité stratégique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1400" b="1" kern="1200" baseline="0" dirty="0" smtClean="0">
              <a:solidFill>
                <a:schemeClr val="tx1"/>
              </a:solidFill>
            </a:rPr>
            <a:t>Compétences fondamentales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1400" b="1" kern="1200" baseline="0" dirty="0" smtClean="0">
              <a:solidFill>
                <a:schemeClr val="tx1"/>
              </a:solidFill>
            </a:rPr>
            <a:t>Développement / acquisition de technologies</a:t>
          </a:r>
          <a:endParaRPr lang="fr-CA" sz="1400" b="1" kern="1200" dirty="0">
            <a:solidFill>
              <a:schemeClr val="tx1"/>
            </a:solidFill>
          </a:endParaRPr>
        </a:p>
      </dsp:txBody>
      <dsp:txXfrm>
        <a:off x="226376" y="2713218"/>
        <a:ext cx="2921690" cy="1928412"/>
      </dsp:txXfrm>
    </dsp:sp>
  </dsp:spTree>
</dsp:drawing>
</file>

<file path=ppt/diagrams/drawing1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002CE42-45C4-4B25-86A7-01520744BC9B}">
      <dsp:nvSpPr>
        <dsp:cNvPr id="0" name=""/>
        <dsp:cNvSpPr/>
      </dsp:nvSpPr>
      <dsp:spPr>
        <a:xfrm>
          <a:off x="1851818" y="0"/>
          <a:ext cx="4525963" cy="4525963"/>
        </a:xfrm>
        <a:prstGeom prst="quadArrow">
          <a:avLst>
            <a:gd name="adj1" fmla="val 2000"/>
            <a:gd name="adj2" fmla="val 4000"/>
            <a:gd name="adj3" fmla="val 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402B434-F026-4DE1-ADBB-EE12657917F6}">
      <dsp:nvSpPr>
        <dsp:cNvPr id="0" name=""/>
        <dsp:cNvSpPr/>
      </dsp:nvSpPr>
      <dsp:spPr>
        <a:xfrm>
          <a:off x="2146006" y="294187"/>
          <a:ext cx="1810385" cy="1810385"/>
        </a:xfrm>
        <a:prstGeom prst="roundRect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1800" b="1" i="1" u="sng" kern="1200" dirty="0" smtClean="0"/>
            <a:t>Technologique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1800" kern="1200" dirty="0" smtClean="0"/>
            <a:t>Nouvelles solutions à des problèmes existants </a:t>
          </a:r>
          <a:endParaRPr lang="fr-CA" sz="1800" kern="1200" dirty="0"/>
        </a:p>
      </dsp:txBody>
      <dsp:txXfrm>
        <a:off x="2146006" y="294187"/>
        <a:ext cx="1810385" cy="1810385"/>
      </dsp:txXfrm>
    </dsp:sp>
    <dsp:sp modelId="{2FACCD90-55EE-402E-A067-2538141AD8D6}">
      <dsp:nvSpPr>
        <dsp:cNvPr id="0" name=""/>
        <dsp:cNvSpPr/>
      </dsp:nvSpPr>
      <dsp:spPr>
        <a:xfrm>
          <a:off x="4273208" y="294187"/>
          <a:ext cx="1810385" cy="1810385"/>
        </a:xfrm>
        <a:prstGeom prst="roundRect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1800" b="1" i="1" u="sng" kern="1200" dirty="0" smtClean="0"/>
            <a:t>Complexe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1800" kern="1200" dirty="0" smtClean="0"/>
            <a:t>Évolution conjointe du marché et de la technologie </a:t>
          </a:r>
          <a:endParaRPr lang="fr-CA" sz="1800" kern="1200" dirty="0"/>
        </a:p>
      </dsp:txBody>
      <dsp:txXfrm>
        <a:off x="4273208" y="294187"/>
        <a:ext cx="1810385" cy="1810385"/>
      </dsp:txXfrm>
    </dsp:sp>
    <dsp:sp modelId="{0AB83E63-7ACE-436B-A607-E4498D2A27C2}">
      <dsp:nvSpPr>
        <dsp:cNvPr id="0" name=""/>
        <dsp:cNvSpPr/>
      </dsp:nvSpPr>
      <dsp:spPr>
        <a:xfrm>
          <a:off x="2146006" y="2421390"/>
          <a:ext cx="1810385" cy="1810385"/>
        </a:xfrm>
        <a:prstGeom prst="roundRect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1800" b="1" i="1" u="sng" kern="1200" dirty="0" smtClean="0"/>
            <a:t>Différenciée</a:t>
          </a:r>
          <a:r>
            <a:rPr lang="fr-CA" sz="1800" kern="1200" dirty="0" smtClean="0"/>
            <a:t>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1800" kern="1200" dirty="0" smtClean="0"/>
            <a:t>Concurrence sur la qualité et les fonctionnalités </a:t>
          </a:r>
          <a:endParaRPr lang="fr-CA" sz="1800" kern="1200" dirty="0"/>
        </a:p>
      </dsp:txBody>
      <dsp:txXfrm>
        <a:off x="2146006" y="2421390"/>
        <a:ext cx="1810385" cy="1810385"/>
      </dsp:txXfrm>
    </dsp:sp>
    <dsp:sp modelId="{6143528F-E977-42CC-BCFE-8D7D7765D030}">
      <dsp:nvSpPr>
        <dsp:cNvPr id="0" name=""/>
        <dsp:cNvSpPr/>
      </dsp:nvSpPr>
      <dsp:spPr>
        <a:xfrm>
          <a:off x="4273208" y="2421390"/>
          <a:ext cx="1810385" cy="1810385"/>
        </a:xfrm>
        <a:prstGeom prst="roundRect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1800" b="1" i="1" u="sng" kern="1200" dirty="0" smtClean="0"/>
            <a:t>Architecturale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1800" kern="1200" dirty="0" smtClean="0"/>
            <a:t>Nouvelles combinaisons de technologies existantes </a:t>
          </a:r>
          <a:endParaRPr lang="fr-CA" sz="1800" kern="1200" dirty="0"/>
        </a:p>
      </dsp:txBody>
      <dsp:txXfrm>
        <a:off x="4273208" y="2421390"/>
        <a:ext cx="1810385" cy="181038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C7FED0B-8D69-4A58-8F36-F30EC8F61945}">
      <dsp:nvSpPr>
        <dsp:cNvPr id="0" name=""/>
        <dsp:cNvSpPr/>
      </dsp:nvSpPr>
      <dsp:spPr>
        <a:xfrm>
          <a:off x="658412" y="0"/>
          <a:ext cx="6830221" cy="4525963"/>
        </a:xfrm>
        <a:prstGeom prst="ellipse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3200" b="1" kern="1200" dirty="0" smtClean="0">
              <a:solidFill>
                <a:schemeClr val="tx1"/>
              </a:solidFill>
            </a:rPr>
            <a:t>Valeurs</a:t>
          </a:r>
          <a:r>
            <a:rPr lang="fr-CA" sz="1200" b="1" kern="1200" dirty="0" smtClean="0">
              <a:solidFill>
                <a:schemeClr val="tx1"/>
              </a:solidFill>
            </a:rPr>
            <a:t> </a:t>
          </a:r>
          <a:endParaRPr lang="fr-CA" sz="1200" b="1" kern="1200" dirty="0">
            <a:solidFill>
              <a:schemeClr val="tx1"/>
            </a:solidFill>
          </a:endParaRPr>
        </a:p>
      </dsp:txBody>
      <dsp:txXfrm>
        <a:off x="3118658" y="226298"/>
        <a:ext cx="1909729" cy="678894"/>
      </dsp:txXfrm>
    </dsp:sp>
    <dsp:sp modelId="{3E9FF12D-7142-405F-84A5-676FFFC0C207}">
      <dsp:nvSpPr>
        <dsp:cNvPr id="0" name=""/>
        <dsp:cNvSpPr/>
      </dsp:nvSpPr>
      <dsp:spPr>
        <a:xfrm>
          <a:off x="1162478" y="905192"/>
          <a:ext cx="5904643" cy="3620770"/>
        </a:xfrm>
        <a:prstGeom prst="ellipse">
          <a:avLst/>
        </a:prstGeom>
        <a:solidFill>
          <a:schemeClr val="accent3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2800" b="1" kern="1200" dirty="0" smtClean="0">
              <a:solidFill>
                <a:schemeClr val="tx1"/>
              </a:solidFill>
            </a:rPr>
            <a:t>Croyances </a:t>
          </a:r>
          <a:endParaRPr lang="fr-CA" sz="2800" b="1" kern="1200" dirty="0">
            <a:solidFill>
              <a:schemeClr val="tx1"/>
            </a:solidFill>
          </a:endParaRPr>
        </a:p>
      </dsp:txBody>
      <dsp:txXfrm>
        <a:off x="3082963" y="1122438"/>
        <a:ext cx="2063672" cy="651738"/>
      </dsp:txXfrm>
    </dsp:sp>
    <dsp:sp modelId="{D9295014-EC6D-4CDE-A140-3E5D1B47347C}">
      <dsp:nvSpPr>
        <dsp:cNvPr id="0" name=""/>
        <dsp:cNvSpPr/>
      </dsp:nvSpPr>
      <dsp:spPr>
        <a:xfrm>
          <a:off x="1522509" y="1810385"/>
          <a:ext cx="5184581" cy="2715577"/>
        </a:xfrm>
        <a:prstGeom prst="ellipse">
          <a:avLst/>
        </a:prstGeom>
        <a:solidFill>
          <a:schemeClr val="accent2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2400" b="1" kern="1200" dirty="0" smtClean="0">
              <a:solidFill>
                <a:schemeClr val="tx1"/>
              </a:solidFill>
            </a:rPr>
            <a:t>Comportements </a:t>
          </a:r>
          <a:endParaRPr lang="fr-CA" sz="2400" b="1" kern="1200" dirty="0">
            <a:solidFill>
              <a:schemeClr val="tx1"/>
            </a:solidFill>
          </a:endParaRPr>
        </a:p>
      </dsp:txBody>
      <dsp:txXfrm>
        <a:off x="2906792" y="2014053"/>
        <a:ext cx="2416014" cy="611005"/>
      </dsp:txXfrm>
    </dsp:sp>
    <dsp:sp modelId="{D17E96A1-C6C3-4BD4-AD36-5B51CE435D35}">
      <dsp:nvSpPr>
        <dsp:cNvPr id="0" name=""/>
        <dsp:cNvSpPr/>
      </dsp:nvSpPr>
      <dsp:spPr>
        <a:xfrm>
          <a:off x="2098574" y="2715577"/>
          <a:ext cx="4032451" cy="181038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2000" b="1" kern="1200" dirty="0" smtClean="0">
              <a:solidFill>
                <a:schemeClr val="tx1"/>
              </a:solidFill>
            </a:rPr>
            <a:t>Paradigme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2000" b="1" kern="1200" dirty="0" smtClean="0">
              <a:solidFill>
                <a:schemeClr val="tx1"/>
              </a:solidFill>
            </a:rPr>
            <a:t>Hypothèses implicites</a:t>
          </a:r>
          <a:endParaRPr lang="fr-CA" sz="2000" b="1" kern="1200" dirty="0">
            <a:solidFill>
              <a:schemeClr val="tx1"/>
            </a:solidFill>
          </a:endParaRPr>
        </a:p>
      </dsp:txBody>
      <dsp:txXfrm>
        <a:off x="2689112" y="3168174"/>
        <a:ext cx="2851374" cy="905192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D1F3A53-CFFA-4C73-9FDF-DC79A88A432B}">
      <dsp:nvSpPr>
        <dsp:cNvPr id="0" name=""/>
        <dsp:cNvSpPr/>
      </dsp:nvSpPr>
      <dsp:spPr>
        <a:xfrm>
          <a:off x="2962671" y="1180732"/>
          <a:ext cx="2304257" cy="2164498"/>
        </a:xfrm>
        <a:prstGeom prst="ellipse">
          <a:avLst/>
        </a:prstGeom>
        <a:solidFill>
          <a:schemeClr val="accent4">
            <a:lumMod val="60000"/>
            <a:lumOff val="40000"/>
            <a:alpha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2700" b="1" i="1" kern="1200" dirty="0" smtClean="0"/>
            <a:t>Paradigme </a:t>
          </a:r>
          <a:endParaRPr lang="fr-CA" sz="2700" b="1" i="1" kern="1200" dirty="0"/>
        </a:p>
      </dsp:txBody>
      <dsp:txXfrm>
        <a:off x="2962671" y="1180732"/>
        <a:ext cx="2304257" cy="2164498"/>
      </dsp:txXfrm>
    </dsp:sp>
    <dsp:sp modelId="{73BC38D1-2676-46A2-B2CE-0B33BD71E34E}">
      <dsp:nvSpPr>
        <dsp:cNvPr id="0" name=""/>
        <dsp:cNvSpPr/>
      </dsp:nvSpPr>
      <dsp:spPr>
        <a:xfrm>
          <a:off x="3487176" y="448"/>
          <a:ext cx="1255247" cy="1255247"/>
        </a:xfrm>
        <a:prstGeom prst="ellipse">
          <a:avLst/>
        </a:prstGeom>
        <a:solidFill>
          <a:schemeClr val="accent2">
            <a:lumMod val="40000"/>
            <a:lumOff val="60000"/>
            <a:alpha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1600" b="1" kern="1200" dirty="0" smtClean="0"/>
            <a:t>mythes</a:t>
          </a:r>
          <a:endParaRPr lang="fr-CA" sz="1600" b="1" kern="1200" dirty="0"/>
        </a:p>
      </dsp:txBody>
      <dsp:txXfrm>
        <a:off x="3487176" y="448"/>
        <a:ext cx="1255247" cy="1255247"/>
      </dsp:txXfrm>
    </dsp:sp>
    <dsp:sp modelId="{8659D818-4FC2-4DDE-B557-019C9FE96158}">
      <dsp:nvSpPr>
        <dsp:cNvPr id="0" name=""/>
        <dsp:cNvSpPr/>
      </dsp:nvSpPr>
      <dsp:spPr>
        <a:xfrm>
          <a:off x="4903049" y="817902"/>
          <a:ext cx="1255247" cy="1255247"/>
        </a:xfrm>
        <a:prstGeom prst="ellipse">
          <a:avLst/>
        </a:prstGeom>
        <a:solidFill>
          <a:schemeClr val="accent2">
            <a:lumMod val="40000"/>
            <a:lumOff val="60000"/>
            <a:alpha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1600" b="1" kern="1200" dirty="0" smtClean="0"/>
            <a:t>symboles</a:t>
          </a:r>
          <a:endParaRPr lang="fr-CA" sz="1600" b="1" kern="1200" dirty="0"/>
        </a:p>
      </dsp:txBody>
      <dsp:txXfrm>
        <a:off x="4903049" y="817902"/>
        <a:ext cx="1255247" cy="1255247"/>
      </dsp:txXfrm>
    </dsp:sp>
    <dsp:sp modelId="{952CD8AC-9816-4E34-824E-5E55B58B6FD2}">
      <dsp:nvSpPr>
        <dsp:cNvPr id="0" name=""/>
        <dsp:cNvSpPr/>
      </dsp:nvSpPr>
      <dsp:spPr>
        <a:xfrm>
          <a:off x="4903049" y="2452812"/>
          <a:ext cx="1255247" cy="1255247"/>
        </a:xfrm>
        <a:prstGeom prst="ellipse">
          <a:avLst/>
        </a:prstGeom>
        <a:solidFill>
          <a:schemeClr val="accent2">
            <a:lumMod val="40000"/>
            <a:lumOff val="60000"/>
            <a:alpha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1600" b="1" kern="1200" dirty="0" smtClean="0"/>
            <a:t>Structure de pouvoir</a:t>
          </a:r>
          <a:endParaRPr lang="fr-CA" sz="1600" b="1" kern="1200" dirty="0"/>
        </a:p>
      </dsp:txBody>
      <dsp:txXfrm>
        <a:off x="4903049" y="2452812"/>
        <a:ext cx="1255247" cy="1255247"/>
      </dsp:txXfrm>
    </dsp:sp>
    <dsp:sp modelId="{DF9E8376-EFC5-43B9-A2DF-1745144A3270}">
      <dsp:nvSpPr>
        <dsp:cNvPr id="0" name=""/>
        <dsp:cNvSpPr/>
      </dsp:nvSpPr>
      <dsp:spPr>
        <a:xfrm>
          <a:off x="3394720" y="3270267"/>
          <a:ext cx="1440158" cy="1255247"/>
        </a:xfrm>
        <a:prstGeom prst="ellipse">
          <a:avLst/>
        </a:prstGeom>
        <a:solidFill>
          <a:schemeClr val="accent2">
            <a:lumMod val="40000"/>
            <a:lumOff val="60000"/>
            <a:alpha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1600" b="1" kern="1200" dirty="0" smtClean="0"/>
            <a:t>Structures organisationnelles</a:t>
          </a:r>
          <a:endParaRPr lang="fr-CA" sz="1600" b="1" kern="1200" dirty="0"/>
        </a:p>
      </dsp:txBody>
      <dsp:txXfrm>
        <a:off x="3394720" y="3270267"/>
        <a:ext cx="1440158" cy="1255247"/>
      </dsp:txXfrm>
    </dsp:sp>
    <dsp:sp modelId="{C2F99F35-AA70-447A-BA47-EDD369ED7C5D}">
      <dsp:nvSpPr>
        <dsp:cNvPr id="0" name=""/>
        <dsp:cNvSpPr/>
      </dsp:nvSpPr>
      <dsp:spPr>
        <a:xfrm>
          <a:off x="2071302" y="2452812"/>
          <a:ext cx="1255247" cy="1255247"/>
        </a:xfrm>
        <a:prstGeom prst="ellipse">
          <a:avLst/>
        </a:prstGeom>
        <a:solidFill>
          <a:schemeClr val="accent2">
            <a:lumMod val="40000"/>
            <a:lumOff val="60000"/>
            <a:alpha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1600" b="1" kern="1200" dirty="0" smtClean="0"/>
            <a:t>Systèmes de contrôle</a:t>
          </a:r>
          <a:endParaRPr lang="fr-CA" sz="1600" b="1" kern="1200" dirty="0"/>
        </a:p>
      </dsp:txBody>
      <dsp:txXfrm>
        <a:off x="2071302" y="2452812"/>
        <a:ext cx="1255247" cy="1255247"/>
      </dsp:txXfrm>
    </dsp:sp>
    <dsp:sp modelId="{D5BDFDD6-15A7-442B-8066-B055A2357BFC}">
      <dsp:nvSpPr>
        <dsp:cNvPr id="0" name=""/>
        <dsp:cNvSpPr/>
      </dsp:nvSpPr>
      <dsp:spPr>
        <a:xfrm>
          <a:off x="2071302" y="817902"/>
          <a:ext cx="1255247" cy="1255247"/>
        </a:xfrm>
        <a:prstGeom prst="ellipse">
          <a:avLst/>
        </a:prstGeom>
        <a:solidFill>
          <a:schemeClr val="accent2">
            <a:lumMod val="40000"/>
            <a:lumOff val="60000"/>
            <a:alpha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1600" b="1" kern="1200" dirty="0" smtClean="0"/>
            <a:t>Rites et routines</a:t>
          </a:r>
          <a:endParaRPr lang="fr-CA" sz="1600" b="1" kern="1200" dirty="0"/>
        </a:p>
      </dsp:txBody>
      <dsp:txXfrm>
        <a:off x="2071302" y="817902"/>
        <a:ext cx="1255247" cy="1255247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D492E14-0D4C-4409-82D8-4D0E1EA43274}">
      <dsp:nvSpPr>
        <dsp:cNvPr id="0" name=""/>
        <dsp:cNvSpPr/>
      </dsp:nvSpPr>
      <dsp:spPr>
        <a:xfrm>
          <a:off x="3084767" y="0"/>
          <a:ext cx="1966986" cy="1966986"/>
        </a:xfrm>
        <a:prstGeom prst="ellipse">
          <a:avLst/>
        </a:prstGeom>
        <a:solidFill>
          <a:schemeClr val="accent4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2400" b="1" kern="1200" dirty="0" smtClean="0">
              <a:solidFill>
                <a:schemeClr val="tx1"/>
              </a:solidFill>
            </a:rPr>
            <a:t>Structures </a:t>
          </a:r>
          <a:endParaRPr lang="fr-CA" sz="2400" b="1" kern="1200" dirty="0">
            <a:solidFill>
              <a:schemeClr val="tx1"/>
            </a:solidFill>
          </a:endParaRPr>
        </a:p>
      </dsp:txBody>
      <dsp:txXfrm>
        <a:off x="3084767" y="0"/>
        <a:ext cx="1966986" cy="1966986"/>
      </dsp:txXfrm>
    </dsp:sp>
    <dsp:sp modelId="{49353D87-1B17-4497-9B76-3F8A0A22C7AC}">
      <dsp:nvSpPr>
        <dsp:cNvPr id="0" name=""/>
        <dsp:cNvSpPr/>
      </dsp:nvSpPr>
      <dsp:spPr>
        <a:xfrm rot="3576090">
          <a:off x="4547205" y="1899603"/>
          <a:ext cx="506464" cy="663858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CA" sz="2800" kern="1200"/>
        </a:p>
      </dsp:txBody>
      <dsp:txXfrm rot="3576090">
        <a:off x="4547205" y="1899603"/>
        <a:ext cx="506464" cy="663858"/>
      </dsp:txXfrm>
    </dsp:sp>
    <dsp:sp modelId="{D032D52E-1475-4CBF-B0B7-B8DC3326227E}">
      <dsp:nvSpPr>
        <dsp:cNvPr id="0" name=""/>
        <dsp:cNvSpPr/>
      </dsp:nvSpPr>
      <dsp:spPr>
        <a:xfrm>
          <a:off x="4377903" y="2557585"/>
          <a:ext cx="2381588" cy="1966986"/>
        </a:xfrm>
        <a:prstGeom prst="ellipse">
          <a:avLst/>
        </a:prstGeom>
        <a:solidFill>
          <a:schemeClr val="accent4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2400" b="1" kern="1200" dirty="0" smtClean="0">
              <a:solidFill>
                <a:schemeClr val="tx1"/>
              </a:solidFill>
            </a:rPr>
            <a:t>Processus de coordination</a:t>
          </a:r>
          <a:endParaRPr lang="fr-CA" sz="2400" b="1" kern="1200" dirty="0">
            <a:solidFill>
              <a:schemeClr val="tx1"/>
            </a:solidFill>
          </a:endParaRPr>
        </a:p>
      </dsp:txBody>
      <dsp:txXfrm>
        <a:off x="4377903" y="2557585"/>
        <a:ext cx="2381588" cy="1966986"/>
      </dsp:txXfrm>
    </dsp:sp>
    <dsp:sp modelId="{8B206CD5-C3AA-4729-BB38-4B8D829A01ED}">
      <dsp:nvSpPr>
        <dsp:cNvPr id="0" name=""/>
        <dsp:cNvSpPr/>
      </dsp:nvSpPr>
      <dsp:spPr>
        <a:xfrm rot="10798429">
          <a:off x="3848773" y="3209850"/>
          <a:ext cx="373918" cy="663858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CA" sz="2800" kern="1200"/>
        </a:p>
      </dsp:txBody>
      <dsp:txXfrm rot="10798429">
        <a:off x="3848773" y="3209850"/>
        <a:ext cx="373918" cy="663858"/>
      </dsp:txXfrm>
    </dsp:sp>
    <dsp:sp modelId="{95149B8F-8E47-4681-B322-346C4769105A}">
      <dsp:nvSpPr>
        <dsp:cNvPr id="0" name=""/>
        <dsp:cNvSpPr/>
      </dsp:nvSpPr>
      <dsp:spPr>
        <a:xfrm>
          <a:off x="1378497" y="2558976"/>
          <a:ext cx="2293900" cy="1966986"/>
        </a:xfrm>
        <a:prstGeom prst="ellipse">
          <a:avLst/>
        </a:prstGeom>
        <a:solidFill>
          <a:schemeClr val="accent4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2400" b="1" kern="1200" dirty="0" smtClean="0">
              <a:solidFill>
                <a:schemeClr val="tx1"/>
              </a:solidFill>
            </a:rPr>
            <a:t>Interactions </a:t>
          </a:r>
          <a:endParaRPr lang="fr-CA" sz="2400" b="1" kern="1200" dirty="0">
            <a:solidFill>
              <a:schemeClr val="tx1"/>
            </a:solidFill>
          </a:endParaRPr>
        </a:p>
      </dsp:txBody>
      <dsp:txXfrm>
        <a:off x="1378497" y="2558976"/>
        <a:ext cx="2293900" cy="1966986"/>
      </dsp:txXfrm>
    </dsp:sp>
    <dsp:sp modelId="{6984CC4A-E08C-43DE-A990-901A0975424D}">
      <dsp:nvSpPr>
        <dsp:cNvPr id="0" name=""/>
        <dsp:cNvSpPr/>
      </dsp:nvSpPr>
      <dsp:spPr>
        <a:xfrm rot="18065154">
          <a:off x="3037816" y="1928002"/>
          <a:ext cx="521753" cy="663858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CA" sz="2800" kern="1200"/>
        </a:p>
      </dsp:txBody>
      <dsp:txXfrm rot="18065154">
        <a:off x="3037816" y="1928002"/>
        <a:ext cx="521753" cy="663858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3D6276E-8F7A-429E-9CBC-2757CFDCA784}">
      <dsp:nvSpPr>
        <dsp:cNvPr id="0" name=""/>
        <dsp:cNvSpPr/>
      </dsp:nvSpPr>
      <dsp:spPr>
        <a:xfrm>
          <a:off x="4114800" y="1160008"/>
          <a:ext cx="3222736" cy="3728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6439"/>
              </a:lnTo>
              <a:lnTo>
                <a:pt x="3222736" y="186439"/>
              </a:lnTo>
              <a:lnTo>
                <a:pt x="3222736" y="37287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217EE0B-6F57-4533-893E-2B07267BD717}">
      <dsp:nvSpPr>
        <dsp:cNvPr id="0" name=""/>
        <dsp:cNvSpPr/>
      </dsp:nvSpPr>
      <dsp:spPr>
        <a:xfrm>
          <a:off x="4114800" y="1160008"/>
          <a:ext cx="1074245" cy="3728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6439"/>
              </a:lnTo>
              <a:lnTo>
                <a:pt x="1074245" y="186439"/>
              </a:lnTo>
              <a:lnTo>
                <a:pt x="1074245" y="37287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1DE290-1E65-40D7-9F9C-68E999C024F5}">
      <dsp:nvSpPr>
        <dsp:cNvPr id="0" name=""/>
        <dsp:cNvSpPr/>
      </dsp:nvSpPr>
      <dsp:spPr>
        <a:xfrm>
          <a:off x="3040554" y="1160008"/>
          <a:ext cx="1074245" cy="372878"/>
        </a:xfrm>
        <a:custGeom>
          <a:avLst/>
          <a:gdLst/>
          <a:ahLst/>
          <a:cxnLst/>
          <a:rect l="0" t="0" r="0" b="0"/>
          <a:pathLst>
            <a:path>
              <a:moveTo>
                <a:pt x="1074245" y="0"/>
              </a:moveTo>
              <a:lnTo>
                <a:pt x="1074245" y="186439"/>
              </a:lnTo>
              <a:lnTo>
                <a:pt x="0" y="186439"/>
              </a:lnTo>
              <a:lnTo>
                <a:pt x="0" y="37287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A1D1F7-DD2C-4734-914F-54A0BB202D19}">
      <dsp:nvSpPr>
        <dsp:cNvPr id="0" name=""/>
        <dsp:cNvSpPr/>
      </dsp:nvSpPr>
      <dsp:spPr>
        <a:xfrm>
          <a:off x="892063" y="1160008"/>
          <a:ext cx="3222736" cy="372878"/>
        </a:xfrm>
        <a:custGeom>
          <a:avLst/>
          <a:gdLst/>
          <a:ahLst/>
          <a:cxnLst/>
          <a:rect l="0" t="0" r="0" b="0"/>
          <a:pathLst>
            <a:path>
              <a:moveTo>
                <a:pt x="3222736" y="0"/>
              </a:moveTo>
              <a:lnTo>
                <a:pt x="3222736" y="186439"/>
              </a:lnTo>
              <a:lnTo>
                <a:pt x="0" y="186439"/>
              </a:lnTo>
              <a:lnTo>
                <a:pt x="0" y="37287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772AA5-BFB7-4EBD-91B7-E226A187808E}">
      <dsp:nvSpPr>
        <dsp:cNvPr id="0" name=""/>
        <dsp:cNvSpPr/>
      </dsp:nvSpPr>
      <dsp:spPr>
        <a:xfrm>
          <a:off x="3226993" y="272201"/>
          <a:ext cx="1775612" cy="887806"/>
        </a:xfrm>
        <a:prstGeom prst="rect">
          <a:avLst/>
        </a:prstGeom>
        <a:solidFill>
          <a:schemeClr val="accent3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2000" b="1" kern="1200" dirty="0" smtClean="0">
              <a:solidFill>
                <a:schemeClr val="tx1"/>
              </a:solidFill>
            </a:rPr>
            <a:t>Directeur général</a:t>
          </a:r>
          <a:endParaRPr lang="fr-CA" sz="2000" b="1" kern="1200" dirty="0">
            <a:solidFill>
              <a:schemeClr val="tx1"/>
            </a:solidFill>
          </a:endParaRPr>
        </a:p>
      </dsp:txBody>
      <dsp:txXfrm>
        <a:off x="3226993" y="272201"/>
        <a:ext cx="1775612" cy="887806"/>
      </dsp:txXfrm>
    </dsp:sp>
    <dsp:sp modelId="{7B40209E-CBB7-4692-814E-932DCB39362F}">
      <dsp:nvSpPr>
        <dsp:cNvPr id="0" name=""/>
        <dsp:cNvSpPr/>
      </dsp:nvSpPr>
      <dsp:spPr>
        <a:xfrm>
          <a:off x="4256" y="1532886"/>
          <a:ext cx="1775612" cy="887806"/>
        </a:xfrm>
        <a:prstGeom prst="rect">
          <a:avLst/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2000" b="1" kern="1200" dirty="0" smtClean="0">
              <a:solidFill>
                <a:schemeClr val="tx1"/>
              </a:solidFill>
            </a:rPr>
            <a:t>Direction production</a:t>
          </a:r>
          <a:endParaRPr lang="fr-CA" sz="2000" b="1" kern="1200" dirty="0">
            <a:solidFill>
              <a:schemeClr val="tx1"/>
            </a:solidFill>
          </a:endParaRPr>
        </a:p>
      </dsp:txBody>
      <dsp:txXfrm>
        <a:off x="4256" y="1532886"/>
        <a:ext cx="1775612" cy="887806"/>
      </dsp:txXfrm>
    </dsp:sp>
    <dsp:sp modelId="{3D6553E8-C6C7-4DED-A463-3DDDC2D8774D}">
      <dsp:nvSpPr>
        <dsp:cNvPr id="0" name=""/>
        <dsp:cNvSpPr/>
      </dsp:nvSpPr>
      <dsp:spPr>
        <a:xfrm>
          <a:off x="2152748" y="1532886"/>
          <a:ext cx="1775612" cy="887806"/>
        </a:xfrm>
        <a:prstGeom prst="rect">
          <a:avLst/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2000" b="1" kern="1200" dirty="0" smtClean="0">
              <a:solidFill>
                <a:schemeClr val="tx1"/>
              </a:solidFill>
            </a:rPr>
            <a:t>Direction marketing et vente</a:t>
          </a:r>
          <a:endParaRPr lang="fr-CA" sz="2000" b="1" kern="1200" dirty="0">
            <a:solidFill>
              <a:schemeClr val="tx1"/>
            </a:solidFill>
          </a:endParaRPr>
        </a:p>
      </dsp:txBody>
      <dsp:txXfrm>
        <a:off x="2152748" y="1532886"/>
        <a:ext cx="1775612" cy="887806"/>
      </dsp:txXfrm>
    </dsp:sp>
    <dsp:sp modelId="{67950E12-9B8A-4DA8-AC47-B06AF1FAB1E8}">
      <dsp:nvSpPr>
        <dsp:cNvPr id="0" name=""/>
        <dsp:cNvSpPr/>
      </dsp:nvSpPr>
      <dsp:spPr>
        <a:xfrm>
          <a:off x="4301239" y="1532886"/>
          <a:ext cx="1775612" cy="887806"/>
        </a:xfrm>
        <a:prstGeom prst="rect">
          <a:avLst/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2000" b="1" kern="1200" dirty="0" smtClean="0">
              <a:solidFill>
                <a:schemeClr val="tx1"/>
              </a:solidFill>
            </a:rPr>
            <a:t>Direction finance et comptabilité </a:t>
          </a:r>
          <a:endParaRPr lang="fr-CA" sz="2000" b="1" kern="1200" dirty="0">
            <a:solidFill>
              <a:schemeClr val="tx1"/>
            </a:solidFill>
          </a:endParaRPr>
        </a:p>
      </dsp:txBody>
      <dsp:txXfrm>
        <a:off x="4301239" y="1532886"/>
        <a:ext cx="1775612" cy="887806"/>
      </dsp:txXfrm>
    </dsp:sp>
    <dsp:sp modelId="{ECAA9F58-B3A1-4AA0-A5ED-17E0F61206EC}">
      <dsp:nvSpPr>
        <dsp:cNvPr id="0" name=""/>
        <dsp:cNvSpPr/>
      </dsp:nvSpPr>
      <dsp:spPr>
        <a:xfrm>
          <a:off x="6449730" y="1532886"/>
          <a:ext cx="1775612" cy="887806"/>
        </a:xfrm>
        <a:prstGeom prst="rect">
          <a:avLst/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2000" b="1" kern="1200" dirty="0" smtClean="0">
              <a:solidFill>
                <a:schemeClr val="tx1"/>
              </a:solidFill>
            </a:rPr>
            <a:t>Direction ressources humaines </a:t>
          </a:r>
          <a:endParaRPr lang="fr-CA" sz="2000" b="1" kern="1200" dirty="0">
            <a:solidFill>
              <a:schemeClr val="tx1"/>
            </a:solidFill>
          </a:endParaRPr>
        </a:p>
      </dsp:txBody>
      <dsp:txXfrm>
        <a:off x="6449730" y="1532886"/>
        <a:ext cx="1775612" cy="887806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6A7DF47-CD57-484E-9E72-62A39E58C170}">
      <dsp:nvSpPr>
        <dsp:cNvPr id="0" name=""/>
        <dsp:cNvSpPr/>
      </dsp:nvSpPr>
      <dsp:spPr>
        <a:xfrm>
          <a:off x="3966861" y="720040"/>
          <a:ext cx="147938" cy="648111"/>
        </a:xfrm>
        <a:custGeom>
          <a:avLst/>
          <a:gdLst/>
          <a:ahLst/>
          <a:cxnLst/>
          <a:rect l="0" t="0" r="0" b="0"/>
          <a:pathLst>
            <a:path>
              <a:moveTo>
                <a:pt x="147938" y="0"/>
              </a:moveTo>
              <a:lnTo>
                <a:pt x="147938" y="648111"/>
              </a:lnTo>
              <a:lnTo>
                <a:pt x="0" y="64811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1E2060-03EC-4738-A6B1-72CC6E1B25B8}">
      <dsp:nvSpPr>
        <dsp:cNvPr id="0" name=""/>
        <dsp:cNvSpPr/>
      </dsp:nvSpPr>
      <dsp:spPr>
        <a:xfrm>
          <a:off x="4114800" y="720040"/>
          <a:ext cx="3409628" cy="12962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48283"/>
              </a:lnTo>
              <a:lnTo>
                <a:pt x="3409628" y="1148283"/>
              </a:lnTo>
              <a:lnTo>
                <a:pt x="3409628" y="129622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F96142-019F-46C6-8E95-E899D4AEFBC6}">
      <dsp:nvSpPr>
        <dsp:cNvPr id="0" name=""/>
        <dsp:cNvSpPr/>
      </dsp:nvSpPr>
      <dsp:spPr>
        <a:xfrm>
          <a:off x="4114800" y="720040"/>
          <a:ext cx="1704814" cy="12962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48283"/>
              </a:lnTo>
              <a:lnTo>
                <a:pt x="1704814" y="1148283"/>
              </a:lnTo>
              <a:lnTo>
                <a:pt x="1704814" y="129622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853A91F-4B32-4EAC-BB66-9F816129D41C}">
      <dsp:nvSpPr>
        <dsp:cNvPr id="0" name=""/>
        <dsp:cNvSpPr/>
      </dsp:nvSpPr>
      <dsp:spPr>
        <a:xfrm>
          <a:off x="4069080" y="720040"/>
          <a:ext cx="91440" cy="129622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29622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0F04F0-BA1E-4F17-981E-2CF0F96E4A6E}">
      <dsp:nvSpPr>
        <dsp:cNvPr id="0" name=""/>
        <dsp:cNvSpPr/>
      </dsp:nvSpPr>
      <dsp:spPr>
        <a:xfrm>
          <a:off x="2409985" y="720040"/>
          <a:ext cx="1704814" cy="1296222"/>
        </a:xfrm>
        <a:custGeom>
          <a:avLst/>
          <a:gdLst/>
          <a:ahLst/>
          <a:cxnLst/>
          <a:rect l="0" t="0" r="0" b="0"/>
          <a:pathLst>
            <a:path>
              <a:moveTo>
                <a:pt x="1704814" y="0"/>
              </a:moveTo>
              <a:lnTo>
                <a:pt x="1704814" y="1148283"/>
              </a:lnTo>
              <a:lnTo>
                <a:pt x="0" y="1148283"/>
              </a:lnTo>
              <a:lnTo>
                <a:pt x="0" y="129622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68D6FC-0B60-4211-B8FD-30B4FD184BEB}">
      <dsp:nvSpPr>
        <dsp:cNvPr id="0" name=""/>
        <dsp:cNvSpPr/>
      </dsp:nvSpPr>
      <dsp:spPr>
        <a:xfrm>
          <a:off x="705171" y="720040"/>
          <a:ext cx="3409628" cy="1296222"/>
        </a:xfrm>
        <a:custGeom>
          <a:avLst/>
          <a:gdLst/>
          <a:ahLst/>
          <a:cxnLst/>
          <a:rect l="0" t="0" r="0" b="0"/>
          <a:pathLst>
            <a:path>
              <a:moveTo>
                <a:pt x="3409628" y="0"/>
              </a:moveTo>
              <a:lnTo>
                <a:pt x="3409628" y="1148283"/>
              </a:lnTo>
              <a:lnTo>
                <a:pt x="0" y="1148283"/>
              </a:lnTo>
              <a:lnTo>
                <a:pt x="0" y="129622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0DDBE8-C70E-4D95-AC5C-71B40C2A086E}">
      <dsp:nvSpPr>
        <dsp:cNvPr id="0" name=""/>
        <dsp:cNvSpPr/>
      </dsp:nvSpPr>
      <dsp:spPr>
        <a:xfrm>
          <a:off x="3410331" y="15572"/>
          <a:ext cx="1408937" cy="704468"/>
        </a:xfrm>
        <a:prstGeom prst="rect">
          <a:avLst/>
        </a:prstGeom>
        <a:solidFill>
          <a:schemeClr val="bg2">
            <a:lumMod val="9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2600" kern="1200" dirty="0" smtClean="0">
              <a:solidFill>
                <a:schemeClr val="tx1"/>
              </a:solidFill>
            </a:rPr>
            <a:t>Siège </a:t>
          </a:r>
          <a:endParaRPr lang="fr-CA" sz="2600" kern="1200" dirty="0">
            <a:solidFill>
              <a:schemeClr val="tx1"/>
            </a:solidFill>
          </a:endParaRPr>
        </a:p>
      </dsp:txBody>
      <dsp:txXfrm>
        <a:off x="3410331" y="15572"/>
        <a:ext cx="1408937" cy="704468"/>
      </dsp:txXfrm>
    </dsp:sp>
    <dsp:sp modelId="{E8660410-4F5C-4043-B39A-20C2BDB09DF3}">
      <dsp:nvSpPr>
        <dsp:cNvPr id="0" name=""/>
        <dsp:cNvSpPr/>
      </dsp:nvSpPr>
      <dsp:spPr>
        <a:xfrm>
          <a:off x="703" y="2016263"/>
          <a:ext cx="1408937" cy="704468"/>
        </a:xfrm>
        <a:prstGeom prst="rect">
          <a:avLst/>
        </a:prstGeom>
        <a:solidFill>
          <a:schemeClr val="bg2">
            <a:lumMod val="2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2600" kern="1200" dirty="0" smtClean="0"/>
            <a:t>Division A</a:t>
          </a:r>
          <a:endParaRPr lang="fr-CA" sz="2600" kern="1200" dirty="0"/>
        </a:p>
      </dsp:txBody>
      <dsp:txXfrm>
        <a:off x="703" y="2016263"/>
        <a:ext cx="1408937" cy="704468"/>
      </dsp:txXfrm>
    </dsp:sp>
    <dsp:sp modelId="{37BBE878-A0C9-4094-AACE-4ED7393D42C7}">
      <dsp:nvSpPr>
        <dsp:cNvPr id="0" name=""/>
        <dsp:cNvSpPr/>
      </dsp:nvSpPr>
      <dsp:spPr>
        <a:xfrm>
          <a:off x="1705517" y="2016263"/>
          <a:ext cx="1408937" cy="704468"/>
        </a:xfrm>
        <a:prstGeom prst="rect">
          <a:avLst/>
        </a:prstGeom>
        <a:solidFill>
          <a:schemeClr val="bg2">
            <a:lumMod val="2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2600" kern="1200" dirty="0" smtClean="0"/>
            <a:t>Division B</a:t>
          </a:r>
          <a:endParaRPr lang="fr-CA" sz="2600" kern="1200" dirty="0"/>
        </a:p>
      </dsp:txBody>
      <dsp:txXfrm>
        <a:off x="1705517" y="2016263"/>
        <a:ext cx="1408937" cy="704468"/>
      </dsp:txXfrm>
    </dsp:sp>
    <dsp:sp modelId="{35594B9E-0E55-4CE1-82A6-EF509CF2BCB1}">
      <dsp:nvSpPr>
        <dsp:cNvPr id="0" name=""/>
        <dsp:cNvSpPr/>
      </dsp:nvSpPr>
      <dsp:spPr>
        <a:xfrm>
          <a:off x="3410331" y="2016263"/>
          <a:ext cx="1408937" cy="704468"/>
        </a:xfrm>
        <a:prstGeom prst="rect">
          <a:avLst/>
        </a:prstGeom>
        <a:solidFill>
          <a:schemeClr val="bg2">
            <a:lumMod val="2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2600" kern="1200" dirty="0" smtClean="0"/>
            <a:t>Division C</a:t>
          </a:r>
          <a:endParaRPr lang="fr-CA" sz="2600" kern="1200" dirty="0"/>
        </a:p>
      </dsp:txBody>
      <dsp:txXfrm>
        <a:off x="3410331" y="2016263"/>
        <a:ext cx="1408937" cy="704468"/>
      </dsp:txXfrm>
    </dsp:sp>
    <dsp:sp modelId="{53AB219B-7B14-490F-AA19-B32380CBF1F3}">
      <dsp:nvSpPr>
        <dsp:cNvPr id="0" name=""/>
        <dsp:cNvSpPr/>
      </dsp:nvSpPr>
      <dsp:spPr>
        <a:xfrm>
          <a:off x="5115145" y="2016263"/>
          <a:ext cx="1408937" cy="704468"/>
        </a:xfrm>
        <a:prstGeom prst="rect">
          <a:avLst/>
        </a:prstGeom>
        <a:solidFill>
          <a:schemeClr val="bg2">
            <a:lumMod val="2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2600" kern="1200" dirty="0" smtClean="0"/>
            <a:t>Division D</a:t>
          </a:r>
          <a:endParaRPr lang="fr-CA" sz="2600" kern="1200" dirty="0"/>
        </a:p>
      </dsp:txBody>
      <dsp:txXfrm>
        <a:off x="5115145" y="2016263"/>
        <a:ext cx="1408937" cy="704468"/>
      </dsp:txXfrm>
    </dsp:sp>
    <dsp:sp modelId="{C8D040DA-557B-442D-9C55-D83500EBFF63}">
      <dsp:nvSpPr>
        <dsp:cNvPr id="0" name=""/>
        <dsp:cNvSpPr/>
      </dsp:nvSpPr>
      <dsp:spPr>
        <a:xfrm>
          <a:off x="6819959" y="2016263"/>
          <a:ext cx="1408937" cy="704468"/>
        </a:xfrm>
        <a:prstGeom prst="rect">
          <a:avLst/>
        </a:prstGeom>
        <a:solidFill>
          <a:schemeClr val="bg2">
            <a:lumMod val="2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2600" kern="1200" dirty="0" smtClean="0"/>
            <a:t>Division E</a:t>
          </a:r>
          <a:endParaRPr lang="fr-CA" sz="2600" kern="1200" dirty="0"/>
        </a:p>
      </dsp:txBody>
      <dsp:txXfrm>
        <a:off x="6819959" y="2016263"/>
        <a:ext cx="1408937" cy="704468"/>
      </dsp:txXfrm>
    </dsp:sp>
    <dsp:sp modelId="{FBD740E7-AB99-4A9E-92C9-F47FF7F18073}">
      <dsp:nvSpPr>
        <dsp:cNvPr id="0" name=""/>
        <dsp:cNvSpPr/>
      </dsp:nvSpPr>
      <dsp:spPr>
        <a:xfrm>
          <a:off x="2557924" y="1015917"/>
          <a:ext cx="1408937" cy="704468"/>
        </a:xfrm>
        <a:prstGeom prst="rect">
          <a:avLst/>
        </a:prstGeom>
        <a:solidFill>
          <a:schemeClr val="bg1">
            <a:lumMod val="8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2000" kern="1200" dirty="0" smtClean="0">
              <a:solidFill>
                <a:schemeClr val="tx1"/>
              </a:solidFill>
            </a:rPr>
            <a:t>Services centraux</a:t>
          </a:r>
          <a:endParaRPr lang="fr-CA" sz="2000" kern="1200" dirty="0">
            <a:solidFill>
              <a:schemeClr val="tx1"/>
            </a:solidFill>
          </a:endParaRPr>
        </a:p>
      </dsp:txBody>
      <dsp:txXfrm>
        <a:off x="2557924" y="1015917"/>
        <a:ext cx="1408937" cy="704468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3D6276E-8F7A-429E-9CBC-2757CFDCA784}">
      <dsp:nvSpPr>
        <dsp:cNvPr id="0" name=""/>
        <dsp:cNvSpPr/>
      </dsp:nvSpPr>
      <dsp:spPr>
        <a:xfrm>
          <a:off x="4114800" y="756632"/>
          <a:ext cx="3222736" cy="3728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6439"/>
              </a:lnTo>
              <a:lnTo>
                <a:pt x="3222736" y="186439"/>
              </a:lnTo>
              <a:lnTo>
                <a:pt x="3222736" y="37287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217EE0B-6F57-4533-893E-2B07267BD717}">
      <dsp:nvSpPr>
        <dsp:cNvPr id="0" name=""/>
        <dsp:cNvSpPr/>
      </dsp:nvSpPr>
      <dsp:spPr>
        <a:xfrm>
          <a:off x="4114800" y="756632"/>
          <a:ext cx="1074245" cy="3728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6439"/>
              </a:lnTo>
              <a:lnTo>
                <a:pt x="1074245" y="186439"/>
              </a:lnTo>
              <a:lnTo>
                <a:pt x="1074245" y="37287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1DE290-1E65-40D7-9F9C-68E999C024F5}">
      <dsp:nvSpPr>
        <dsp:cNvPr id="0" name=""/>
        <dsp:cNvSpPr/>
      </dsp:nvSpPr>
      <dsp:spPr>
        <a:xfrm>
          <a:off x="3040554" y="756632"/>
          <a:ext cx="1074245" cy="372878"/>
        </a:xfrm>
        <a:custGeom>
          <a:avLst/>
          <a:gdLst/>
          <a:ahLst/>
          <a:cxnLst/>
          <a:rect l="0" t="0" r="0" b="0"/>
          <a:pathLst>
            <a:path>
              <a:moveTo>
                <a:pt x="1074245" y="0"/>
              </a:moveTo>
              <a:lnTo>
                <a:pt x="1074245" y="186439"/>
              </a:lnTo>
              <a:lnTo>
                <a:pt x="0" y="186439"/>
              </a:lnTo>
              <a:lnTo>
                <a:pt x="0" y="37287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A1D1F7-DD2C-4734-914F-54A0BB202D19}">
      <dsp:nvSpPr>
        <dsp:cNvPr id="0" name=""/>
        <dsp:cNvSpPr/>
      </dsp:nvSpPr>
      <dsp:spPr>
        <a:xfrm>
          <a:off x="892063" y="756632"/>
          <a:ext cx="3222736" cy="372878"/>
        </a:xfrm>
        <a:custGeom>
          <a:avLst/>
          <a:gdLst/>
          <a:ahLst/>
          <a:cxnLst/>
          <a:rect l="0" t="0" r="0" b="0"/>
          <a:pathLst>
            <a:path>
              <a:moveTo>
                <a:pt x="3222736" y="0"/>
              </a:moveTo>
              <a:lnTo>
                <a:pt x="3222736" y="186439"/>
              </a:lnTo>
              <a:lnTo>
                <a:pt x="0" y="186439"/>
              </a:lnTo>
              <a:lnTo>
                <a:pt x="0" y="37287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772AA5-BFB7-4EBD-91B7-E226A187808E}">
      <dsp:nvSpPr>
        <dsp:cNvPr id="0" name=""/>
        <dsp:cNvSpPr/>
      </dsp:nvSpPr>
      <dsp:spPr>
        <a:xfrm>
          <a:off x="3226993" y="288031"/>
          <a:ext cx="1775612" cy="468601"/>
        </a:xfrm>
        <a:prstGeom prst="rect">
          <a:avLst/>
        </a:prstGeom>
        <a:solidFill>
          <a:schemeClr val="accent3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1800" b="1" kern="1200" dirty="0" smtClean="0">
              <a:solidFill>
                <a:schemeClr val="tx1"/>
              </a:solidFill>
            </a:rPr>
            <a:t>Directeur général</a:t>
          </a:r>
          <a:endParaRPr lang="fr-CA" sz="1800" b="1" kern="1200" dirty="0">
            <a:solidFill>
              <a:schemeClr val="tx1"/>
            </a:solidFill>
          </a:endParaRPr>
        </a:p>
      </dsp:txBody>
      <dsp:txXfrm>
        <a:off x="3226993" y="288031"/>
        <a:ext cx="1775612" cy="468601"/>
      </dsp:txXfrm>
    </dsp:sp>
    <dsp:sp modelId="{7B40209E-CBB7-4692-814E-932DCB39362F}">
      <dsp:nvSpPr>
        <dsp:cNvPr id="0" name=""/>
        <dsp:cNvSpPr/>
      </dsp:nvSpPr>
      <dsp:spPr>
        <a:xfrm>
          <a:off x="4256" y="1129511"/>
          <a:ext cx="1775612" cy="670684"/>
        </a:xfrm>
        <a:prstGeom prst="rect">
          <a:avLst/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1800" b="1" kern="1200" dirty="0" smtClean="0">
              <a:solidFill>
                <a:schemeClr val="tx1"/>
              </a:solidFill>
            </a:rPr>
            <a:t>Direction production</a:t>
          </a:r>
          <a:endParaRPr lang="fr-CA" sz="1800" b="1" kern="1200" dirty="0">
            <a:solidFill>
              <a:schemeClr val="tx1"/>
            </a:solidFill>
          </a:endParaRPr>
        </a:p>
      </dsp:txBody>
      <dsp:txXfrm>
        <a:off x="4256" y="1129511"/>
        <a:ext cx="1775612" cy="670684"/>
      </dsp:txXfrm>
    </dsp:sp>
    <dsp:sp modelId="{3D6553E8-C6C7-4DED-A463-3DDDC2D8774D}">
      <dsp:nvSpPr>
        <dsp:cNvPr id="0" name=""/>
        <dsp:cNvSpPr/>
      </dsp:nvSpPr>
      <dsp:spPr>
        <a:xfrm>
          <a:off x="2152748" y="1129511"/>
          <a:ext cx="1775612" cy="814704"/>
        </a:xfrm>
        <a:prstGeom prst="rect">
          <a:avLst/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1800" b="1" kern="1200" dirty="0" smtClean="0">
              <a:solidFill>
                <a:schemeClr val="tx1"/>
              </a:solidFill>
            </a:rPr>
            <a:t>Direction marketing et vente</a:t>
          </a:r>
          <a:endParaRPr lang="fr-CA" sz="1800" b="1" kern="1200" dirty="0">
            <a:solidFill>
              <a:schemeClr val="tx1"/>
            </a:solidFill>
          </a:endParaRPr>
        </a:p>
      </dsp:txBody>
      <dsp:txXfrm>
        <a:off x="2152748" y="1129511"/>
        <a:ext cx="1775612" cy="814704"/>
      </dsp:txXfrm>
    </dsp:sp>
    <dsp:sp modelId="{67950E12-9B8A-4DA8-AC47-B06AF1FAB1E8}">
      <dsp:nvSpPr>
        <dsp:cNvPr id="0" name=""/>
        <dsp:cNvSpPr/>
      </dsp:nvSpPr>
      <dsp:spPr>
        <a:xfrm>
          <a:off x="4301239" y="1129511"/>
          <a:ext cx="1775612" cy="670684"/>
        </a:xfrm>
        <a:prstGeom prst="rect">
          <a:avLst/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1800" b="1" kern="1200" dirty="0" smtClean="0">
              <a:solidFill>
                <a:schemeClr val="tx1"/>
              </a:solidFill>
            </a:rPr>
            <a:t>Direction finance et comptabilité </a:t>
          </a:r>
          <a:endParaRPr lang="fr-CA" sz="1800" b="1" kern="1200" dirty="0">
            <a:solidFill>
              <a:schemeClr val="tx1"/>
            </a:solidFill>
          </a:endParaRPr>
        </a:p>
      </dsp:txBody>
      <dsp:txXfrm>
        <a:off x="4301239" y="1129511"/>
        <a:ext cx="1775612" cy="670684"/>
      </dsp:txXfrm>
    </dsp:sp>
    <dsp:sp modelId="{ECAA9F58-B3A1-4AA0-A5ED-17E0F61206EC}">
      <dsp:nvSpPr>
        <dsp:cNvPr id="0" name=""/>
        <dsp:cNvSpPr/>
      </dsp:nvSpPr>
      <dsp:spPr>
        <a:xfrm>
          <a:off x="6449730" y="1129511"/>
          <a:ext cx="1775612" cy="814704"/>
        </a:xfrm>
        <a:prstGeom prst="rect">
          <a:avLst/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1800" b="1" kern="1200" dirty="0" smtClean="0">
              <a:solidFill>
                <a:schemeClr val="tx1"/>
              </a:solidFill>
            </a:rPr>
            <a:t>Direction ressources humaines </a:t>
          </a:r>
          <a:endParaRPr lang="fr-CA" sz="1800" b="1" kern="1200" dirty="0">
            <a:solidFill>
              <a:schemeClr val="tx1"/>
            </a:solidFill>
          </a:endParaRPr>
        </a:p>
      </dsp:txBody>
      <dsp:txXfrm>
        <a:off x="6449730" y="1129511"/>
        <a:ext cx="1775612" cy="814704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7653E0E-1081-4EA5-9943-3FB4B7890F93}">
      <dsp:nvSpPr>
        <dsp:cNvPr id="0" name=""/>
        <dsp:cNvSpPr/>
      </dsp:nvSpPr>
      <dsp:spPr>
        <a:xfrm>
          <a:off x="691" y="0"/>
          <a:ext cx="1797641" cy="1800200"/>
        </a:xfrm>
        <a:prstGeom prst="roundRect">
          <a:avLst>
            <a:gd name="adj" fmla="val 10000"/>
          </a:avLst>
        </a:prstGeom>
        <a:solidFill>
          <a:schemeClr val="accent3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2500" kern="1200" dirty="0" smtClean="0"/>
            <a:t>Région 1</a:t>
          </a:r>
          <a:endParaRPr lang="fr-CA" sz="2500" kern="1200" dirty="0"/>
        </a:p>
      </dsp:txBody>
      <dsp:txXfrm>
        <a:off x="691" y="0"/>
        <a:ext cx="1797641" cy="540060"/>
      </dsp:txXfrm>
    </dsp:sp>
    <dsp:sp modelId="{020632CB-F856-43FE-9C54-5E02F5FF1E46}">
      <dsp:nvSpPr>
        <dsp:cNvPr id="0" name=""/>
        <dsp:cNvSpPr/>
      </dsp:nvSpPr>
      <dsp:spPr>
        <a:xfrm>
          <a:off x="180455" y="540213"/>
          <a:ext cx="1438112" cy="353667"/>
        </a:xfrm>
        <a:prstGeom prst="roundRect">
          <a:avLst>
            <a:gd name="adj" fmla="val 10000"/>
          </a:avLst>
        </a:prstGeom>
        <a:solidFill>
          <a:schemeClr val="tx1">
            <a:lumMod val="65000"/>
            <a:lumOff val="3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1800" kern="1200" dirty="0" smtClean="0"/>
            <a:t>…</a:t>
          </a:r>
          <a:endParaRPr lang="fr-CA" sz="1800" kern="1200" dirty="0"/>
        </a:p>
      </dsp:txBody>
      <dsp:txXfrm>
        <a:off x="180455" y="540213"/>
        <a:ext cx="1438112" cy="353667"/>
      </dsp:txXfrm>
    </dsp:sp>
    <dsp:sp modelId="{6F2D17EA-C170-4975-9AA3-98CC7B547928}">
      <dsp:nvSpPr>
        <dsp:cNvPr id="0" name=""/>
        <dsp:cNvSpPr/>
      </dsp:nvSpPr>
      <dsp:spPr>
        <a:xfrm>
          <a:off x="180455" y="948291"/>
          <a:ext cx="1438112" cy="353667"/>
        </a:xfrm>
        <a:prstGeom prst="roundRect">
          <a:avLst>
            <a:gd name="adj" fmla="val 10000"/>
          </a:avLst>
        </a:prstGeom>
        <a:solidFill>
          <a:schemeClr val="tx1">
            <a:lumMod val="65000"/>
            <a:lumOff val="3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1800" kern="1200" dirty="0" smtClean="0"/>
            <a:t>…</a:t>
          </a:r>
          <a:endParaRPr lang="fr-CA" sz="1800" kern="1200" dirty="0"/>
        </a:p>
      </dsp:txBody>
      <dsp:txXfrm>
        <a:off x="180455" y="948291"/>
        <a:ext cx="1438112" cy="353667"/>
      </dsp:txXfrm>
    </dsp:sp>
    <dsp:sp modelId="{6122EC4C-E12B-448B-88B7-0C8E54A82D7D}">
      <dsp:nvSpPr>
        <dsp:cNvPr id="0" name=""/>
        <dsp:cNvSpPr/>
      </dsp:nvSpPr>
      <dsp:spPr>
        <a:xfrm>
          <a:off x="180455" y="1356368"/>
          <a:ext cx="1438112" cy="353667"/>
        </a:xfrm>
        <a:prstGeom prst="roundRect">
          <a:avLst>
            <a:gd name="adj" fmla="val 10000"/>
          </a:avLst>
        </a:prstGeom>
        <a:solidFill>
          <a:schemeClr val="tx1">
            <a:lumMod val="65000"/>
            <a:lumOff val="3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1800" kern="1200" dirty="0" smtClean="0"/>
            <a:t>…</a:t>
          </a:r>
          <a:endParaRPr lang="fr-CA" sz="1800" kern="1200" dirty="0"/>
        </a:p>
      </dsp:txBody>
      <dsp:txXfrm>
        <a:off x="180455" y="1356368"/>
        <a:ext cx="1438112" cy="353667"/>
      </dsp:txXfrm>
    </dsp:sp>
    <dsp:sp modelId="{B55ECD79-8AE8-42AF-8E60-D2DACE7FE57A}">
      <dsp:nvSpPr>
        <dsp:cNvPr id="0" name=""/>
        <dsp:cNvSpPr/>
      </dsp:nvSpPr>
      <dsp:spPr>
        <a:xfrm>
          <a:off x="1933155" y="0"/>
          <a:ext cx="1797641" cy="1800200"/>
        </a:xfrm>
        <a:prstGeom prst="roundRect">
          <a:avLst>
            <a:gd name="adj" fmla="val 10000"/>
          </a:avLst>
        </a:prstGeom>
        <a:solidFill>
          <a:schemeClr val="accent3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2500" kern="1200" dirty="0" smtClean="0"/>
            <a:t>Région 2</a:t>
          </a:r>
          <a:endParaRPr lang="fr-CA" sz="2500" kern="1200" dirty="0"/>
        </a:p>
      </dsp:txBody>
      <dsp:txXfrm>
        <a:off x="1933155" y="0"/>
        <a:ext cx="1797641" cy="540060"/>
      </dsp:txXfrm>
    </dsp:sp>
    <dsp:sp modelId="{2619B600-4175-44D8-8363-3AAEC10AACA0}">
      <dsp:nvSpPr>
        <dsp:cNvPr id="0" name=""/>
        <dsp:cNvSpPr/>
      </dsp:nvSpPr>
      <dsp:spPr>
        <a:xfrm>
          <a:off x="2112919" y="540213"/>
          <a:ext cx="1438112" cy="353667"/>
        </a:xfrm>
        <a:prstGeom prst="roundRect">
          <a:avLst>
            <a:gd name="adj" fmla="val 10000"/>
          </a:avLst>
        </a:prstGeom>
        <a:solidFill>
          <a:schemeClr val="tx1">
            <a:lumMod val="65000"/>
            <a:lumOff val="3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1800" kern="1200" dirty="0" smtClean="0"/>
            <a:t>…</a:t>
          </a:r>
          <a:endParaRPr lang="fr-CA" sz="1800" kern="1200" dirty="0"/>
        </a:p>
      </dsp:txBody>
      <dsp:txXfrm>
        <a:off x="2112919" y="540213"/>
        <a:ext cx="1438112" cy="353667"/>
      </dsp:txXfrm>
    </dsp:sp>
    <dsp:sp modelId="{1092930C-5DE8-46CD-B7E0-674763AD4A7C}">
      <dsp:nvSpPr>
        <dsp:cNvPr id="0" name=""/>
        <dsp:cNvSpPr/>
      </dsp:nvSpPr>
      <dsp:spPr>
        <a:xfrm>
          <a:off x="2112919" y="948291"/>
          <a:ext cx="1438112" cy="353667"/>
        </a:xfrm>
        <a:prstGeom prst="roundRect">
          <a:avLst>
            <a:gd name="adj" fmla="val 10000"/>
          </a:avLst>
        </a:prstGeom>
        <a:solidFill>
          <a:schemeClr val="tx1">
            <a:lumMod val="65000"/>
            <a:lumOff val="3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1800" kern="1200" dirty="0" smtClean="0"/>
            <a:t>…</a:t>
          </a:r>
          <a:endParaRPr lang="fr-CA" sz="1800" kern="1200" dirty="0"/>
        </a:p>
      </dsp:txBody>
      <dsp:txXfrm>
        <a:off x="2112919" y="948291"/>
        <a:ext cx="1438112" cy="353667"/>
      </dsp:txXfrm>
    </dsp:sp>
    <dsp:sp modelId="{289306F7-8E94-4492-B4F6-FF28CE53D381}">
      <dsp:nvSpPr>
        <dsp:cNvPr id="0" name=""/>
        <dsp:cNvSpPr/>
      </dsp:nvSpPr>
      <dsp:spPr>
        <a:xfrm>
          <a:off x="2112919" y="1356368"/>
          <a:ext cx="1438112" cy="353667"/>
        </a:xfrm>
        <a:prstGeom prst="roundRect">
          <a:avLst>
            <a:gd name="adj" fmla="val 10000"/>
          </a:avLst>
        </a:prstGeom>
        <a:solidFill>
          <a:schemeClr val="tx1">
            <a:lumMod val="65000"/>
            <a:lumOff val="3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1800" kern="1200" dirty="0" smtClean="0"/>
            <a:t>…</a:t>
          </a:r>
          <a:endParaRPr lang="fr-CA" sz="1800" kern="1200" dirty="0"/>
        </a:p>
      </dsp:txBody>
      <dsp:txXfrm>
        <a:off x="2112919" y="1356368"/>
        <a:ext cx="1438112" cy="353667"/>
      </dsp:txXfrm>
    </dsp:sp>
    <dsp:sp modelId="{1A7A0CF0-9271-42E3-92B5-46327C2DF310}">
      <dsp:nvSpPr>
        <dsp:cNvPr id="0" name=""/>
        <dsp:cNvSpPr/>
      </dsp:nvSpPr>
      <dsp:spPr>
        <a:xfrm>
          <a:off x="3865619" y="0"/>
          <a:ext cx="1797641" cy="1800200"/>
        </a:xfrm>
        <a:prstGeom prst="roundRect">
          <a:avLst>
            <a:gd name="adj" fmla="val 10000"/>
          </a:avLst>
        </a:prstGeom>
        <a:solidFill>
          <a:schemeClr val="accent3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2500" kern="1200" dirty="0" smtClean="0"/>
            <a:t>Région 3</a:t>
          </a:r>
          <a:endParaRPr lang="fr-CA" sz="2500" kern="1200" dirty="0"/>
        </a:p>
      </dsp:txBody>
      <dsp:txXfrm>
        <a:off x="3865619" y="0"/>
        <a:ext cx="1797641" cy="540060"/>
      </dsp:txXfrm>
    </dsp:sp>
    <dsp:sp modelId="{F3B2C315-CB2B-4948-A380-137C777FD6FC}">
      <dsp:nvSpPr>
        <dsp:cNvPr id="0" name=""/>
        <dsp:cNvSpPr/>
      </dsp:nvSpPr>
      <dsp:spPr>
        <a:xfrm>
          <a:off x="4045383" y="540213"/>
          <a:ext cx="1438112" cy="353667"/>
        </a:xfrm>
        <a:prstGeom prst="roundRect">
          <a:avLst>
            <a:gd name="adj" fmla="val 10000"/>
          </a:avLst>
        </a:prstGeom>
        <a:solidFill>
          <a:schemeClr val="tx1">
            <a:lumMod val="65000"/>
            <a:lumOff val="3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1800" kern="1200" dirty="0" smtClean="0"/>
            <a:t>…</a:t>
          </a:r>
          <a:endParaRPr lang="fr-CA" sz="1800" kern="1200" dirty="0"/>
        </a:p>
      </dsp:txBody>
      <dsp:txXfrm>
        <a:off x="4045383" y="540213"/>
        <a:ext cx="1438112" cy="353667"/>
      </dsp:txXfrm>
    </dsp:sp>
    <dsp:sp modelId="{62963981-35BC-4283-8D7C-88837A59C617}">
      <dsp:nvSpPr>
        <dsp:cNvPr id="0" name=""/>
        <dsp:cNvSpPr/>
      </dsp:nvSpPr>
      <dsp:spPr>
        <a:xfrm>
          <a:off x="4045383" y="948291"/>
          <a:ext cx="1438112" cy="353667"/>
        </a:xfrm>
        <a:prstGeom prst="roundRect">
          <a:avLst>
            <a:gd name="adj" fmla="val 10000"/>
          </a:avLst>
        </a:prstGeom>
        <a:solidFill>
          <a:schemeClr val="tx1">
            <a:lumMod val="65000"/>
            <a:lumOff val="3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1800" kern="1200" dirty="0" smtClean="0"/>
            <a:t>…</a:t>
          </a:r>
          <a:endParaRPr lang="fr-CA" sz="1800" kern="1200" dirty="0"/>
        </a:p>
      </dsp:txBody>
      <dsp:txXfrm>
        <a:off x="4045383" y="948291"/>
        <a:ext cx="1438112" cy="353667"/>
      </dsp:txXfrm>
    </dsp:sp>
    <dsp:sp modelId="{654D1F1E-0B73-41EC-AAA2-6324298411D1}">
      <dsp:nvSpPr>
        <dsp:cNvPr id="0" name=""/>
        <dsp:cNvSpPr/>
      </dsp:nvSpPr>
      <dsp:spPr>
        <a:xfrm>
          <a:off x="4045383" y="1356368"/>
          <a:ext cx="1438112" cy="353667"/>
        </a:xfrm>
        <a:prstGeom prst="roundRect">
          <a:avLst>
            <a:gd name="adj" fmla="val 10000"/>
          </a:avLst>
        </a:prstGeom>
        <a:solidFill>
          <a:schemeClr val="tx1">
            <a:lumMod val="65000"/>
            <a:lumOff val="3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1800" kern="1200" dirty="0" smtClean="0"/>
            <a:t>…</a:t>
          </a:r>
          <a:endParaRPr lang="fr-CA" sz="1800" kern="1200" dirty="0"/>
        </a:p>
      </dsp:txBody>
      <dsp:txXfrm>
        <a:off x="4045383" y="1356368"/>
        <a:ext cx="1438112" cy="353667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C090204-5549-451C-A1E9-FF7851337754}">
      <dsp:nvSpPr>
        <dsp:cNvPr id="0" name=""/>
        <dsp:cNvSpPr/>
      </dsp:nvSpPr>
      <dsp:spPr>
        <a:xfrm>
          <a:off x="1788938" y="0"/>
          <a:ext cx="4065315" cy="4065315"/>
        </a:xfrm>
        <a:prstGeom prst="quadArrow">
          <a:avLst>
            <a:gd name="adj1" fmla="val 2000"/>
            <a:gd name="adj2" fmla="val 4000"/>
            <a:gd name="adj3" fmla="val 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4FDB3EE-D516-4A97-9217-8BE2F350D9E8}">
      <dsp:nvSpPr>
        <dsp:cNvPr id="0" name=""/>
        <dsp:cNvSpPr/>
      </dsp:nvSpPr>
      <dsp:spPr>
        <a:xfrm>
          <a:off x="2053183" y="264245"/>
          <a:ext cx="1626126" cy="1626126"/>
        </a:xfrm>
        <a:prstGeom prst="roundRect">
          <a:avLst/>
        </a:prstGeom>
        <a:solidFill>
          <a:schemeClr val="accent3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1700" b="1" kern="1200" dirty="0" smtClean="0">
              <a:solidFill>
                <a:schemeClr val="tx1"/>
              </a:solidFill>
            </a:rPr>
            <a:t>Division internationale</a:t>
          </a:r>
          <a:endParaRPr lang="fr-CA" sz="1700" b="1" kern="1200" dirty="0">
            <a:solidFill>
              <a:schemeClr val="tx1"/>
            </a:solidFill>
          </a:endParaRPr>
        </a:p>
      </dsp:txBody>
      <dsp:txXfrm>
        <a:off x="2053183" y="264245"/>
        <a:ext cx="1626126" cy="1626126"/>
      </dsp:txXfrm>
    </dsp:sp>
    <dsp:sp modelId="{DCDC3B72-2036-4DF7-8712-B5BBB2D4C1BE}">
      <dsp:nvSpPr>
        <dsp:cNvPr id="0" name=""/>
        <dsp:cNvSpPr/>
      </dsp:nvSpPr>
      <dsp:spPr>
        <a:xfrm>
          <a:off x="3963882" y="264245"/>
          <a:ext cx="1626126" cy="1626126"/>
        </a:xfrm>
        <a:prstGeom prst="roundRect">
          <a:avLst/>
        </a:prstGeom>
        <a:solidFill>
          <a:schemeClr val="accent3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1700" b="1" kern="1200" dirty="0" smtClean="0">
              <a:solidFill>
                <a:schemeClr val="tx1"/>
              </a:solidFill>
            </a:rPr>
            <a:t>Divisions globales par produits</a:t>
          </a:r>
          <a:endParaRPr lang="fr-CA" sz="1700" b="1" kern="1200" dirty="0">
            <a:solidFill>
              <a:schemeClr val="tx1"/>
            </a:solidFill>
          </a:endParaRPr>
        </a:p>
      </dsp:txBody>
      <dsp:txXfrm>
        <a:off x="3963882" y="264245"/>
        <a:ext cx="1626126" cy="1626126"/>
      </dsp:txXfrm>
    </dsp:sp>
    <dsp:sp modelId="{A8627539-E41D-4679-90CD-563F60F4D494}">
      <dsp:nvSpPr>
        <dsp:cNvPr id="0" name=""/>
        <dsp:cNvSpPr/>
      </dsp:nvSpPr>
      <dsp:spPr>
        <a:xfrm>
          <a:off x="2053183" y="2174943"/>
          <a:ext cx="1626126" cy="1626126"/>
        </a:xfrm>
        <a:prstGeom prst="roundRect">
          <a:avLst/>
        </a:prstGeom>
        <a:solidFill>
          <a:schemeClr val="accent3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1700" b="1" kern="1200" dirty="0" smtClean="0">
              <a:solidFill>
                <a:schemeClr val="tx1"/>
              </a:solidFill>
            </a:rPr>
            <a:t>Filiales locales par marché </a:t>
          </a:r>
          <a:endParaRPr lang="fr-CA" sz="1700" b="1" kern="1200" dirty="0">
            <a:solidFill>
              <a:schemeClr val="tx1"/>
            </a:solidFill>
          </a:endParaRPr>
        </a:p>
      </dsp:txBody>
      <dsp:txXfrm>
        <a:off x="2053183" y="2174943"/>
        <a:ext cx="1626126" cy="1626126"/>
      </dsp:txXfrm>
    </dsp:sp>
    <dsp:sp modelId="{76CA4E7B-BF56-4C16-82E6-6E25268C1EC2}">
      <dsp:nvSpPr>
        <dsp:cNvPr id="0" name=""/>
        <dsp:cNvSpPr/>
      </dsp:nvSpPr>
      <dsp:spPr>
        <a:xfrm>
          <a:off x="3963882" y="2174943"/>
          <a:ext cx="1626126" cy="1626126"/>
        </a:xfrm>
        <a:prstGeom prst="roundRect">
          <a:avLst/>
        </a:prstGeom>
        <a:solidFill>
          <a:schemeClr val="accent3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A" sz="1700" b="1" kern="1200" dirty="0" smtClean="0">
              <a:solidFill>
                <a:schemeClr val="tx1"/>
              </a:solidFill>
            </a:rPr>
            <a:t>Structure transnationale</a:t>
          </a:r>
          <a:endParaRPr lang="fr-CA" sz="1700" b="1" kern="1200" dirty="0">
            <a:solidFill>
              <a:schemeClr val="tx1"/>
            </a:solidFill>
          </a:endParaRPr>
        </a:p>
      </dsp:txBody>
      <dsp:txXfrm>
        <a:off x="3963882" y="2174943"/>
        <a:ext cx="1626126" cy="16261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17B033-D9A5-40E1-B684-5B876CB8BAF4}" type="datetimeFigureOut">
              <a:rPr lang="fr-CA" smtClean="0"/>
              <a:pPr/>
              <a:t>2011-02-25</a:t>
            </a:fld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6D3FEE-FA1E-49DC-9504-534B3F590567}" type="slidenum">
              <a:rPr lang="fr-CA" smtClean="0"/>
              <a:pPr/>
              <a:t>‹N°›</a:t>
            </a:fld>
            <a:endParaRPr lang="fr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F57E6-752B-4749-A5B2-24CD7D7B0E66}" type="datetimeFigureOut">
              <a:rPr lang="fr-CA" smtClean="0"/>
              <a:pPr/>
              <a:t>2011-02-25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CE7D1-E86A-49E9-B7B7-CEB744AC80E3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F57E6-752B-4749-A5B2-24CD7D7B0E66}" type="datetimeFigureOut">
              <a:rPr lang="fr-CA" smtClean="0"/>
              <a:pPr/>
              <a:t>2011-02-25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CE7D1-E86A-49E9-B7B7-CEB744AC80E3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F57E6-752B-4749-A5B2-24CD7D7B0E66}" type="datetimeFigureOut">
              <a:rPr lang="fr-CA" smtClean="0"/>
              <a:pPr/>
              <a:t>2011-02-25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CE7D1-E86A-49E9-B7B7-CEB744AC80E3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F57E6-752B-4749-A5B2-24CD7D7B0E66}" type="datetimeFigureOut">
              <a:rPr lang="fr-CA" smtClean="0"/>
              <a:pPr/>
              <a:t>2011-02-25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CE7D1-E86A-49E9-B7B7-CEB744AC80E3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F57E6-752B-4749-A5B2-24CD7D7B0E66}" type="datetimeFigureOut">
              <a:rPr lang="fr-CA" smtClean="0"/>
              <a:pPr/>
              <a:t>2011-02-25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CE7D1-E86A-49E9-B7B7-CEB744AC80E3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F57E6-752B-4749-A5B2-24CD7D7B0E66}" type="datetimeFigureOut">
              <a:rPr lang="fr-CA" smtClean="0"/>
              <a:pPr/>
              <a:t>2011-02-25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CE7D1-E86A-49E9-B7B7-CEB744AC80E3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F57E6-752B-4749-A5B2-24CD7D7B0E66}" type="datetimeFigureOut">
              <a:rPr lang="fr-CA" smtClean="0"/>
              <a:pPr/>
              <a:t>2011-02-25</a:t>
            </a:fld>
            <a:endParaRPr lang="fr-CA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CE7D1-E86A-49E9-B7B7-CEB744AC80E3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F57E6-752B-4749-A5B2-24CD7D7B0E66}" type="datetimeFigureOut">
              <a:rPr lang="fr-CA" smtClean="0"/>
              <a:pPr/>
              <a:t>2011-02-25</a:t>
            </a:fld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CE7D1-E86A-49E9-B7B7-CEB744AC80E3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F57E6-752B-4749-A5B2-24CD7D7B0E66}" type="datetimeFigureOut">
              <a:rPr lang="fr-CA" smtClean="0"/>
              <a:pPr/>
              <a:t>2011-02-25</a:t>
            </a:fld>
            <a:endParaRPr lang="fr-CA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CE7D1-E86A-49E9-B7B7-CEB744AC80E3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F57E6-752B-4749-A5B2-24CD7D7B0E66}" type="datetimeFigureOut">
              <a:rPr lang="fr-CA" smtClean="0"/>
              <a:pPr/>
              <a:t>2011-02-25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CE7D1-E86A-49E9-B7B7-CEB744AC80E3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F57E6-752B-4749-A5B2-24CD7D7B0E66}" type="datetimeFigureOut">
              <a:rPr lang="fr-CA" smtClean="0"/>
              <a:pPr/>
              <a:t>2011-02-25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CE7D1-E86A-49E9-B7B7-CEB744AC80E3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5F57E6-752B-4749-A5B2-24CD7D7B0E66}" type="datetimeFigureOut">
              <a:rPr lang="fr-CA" smtClean="0"/>
              <a:pPr/>
              <a:t>2011-02-25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4CE7D1-E86A-49E9-B7B7-CEB744AC80E3}" type="slidenum">
              <a:rPr lang="fr-CA" smtClean="0"/>
              <a:pPr/>
              <a:t>‹N°›</a:t>
            </a:fld>
            <a:endParaRPr lang="fr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.xml"/><Relationship Id="rId3" Type="http://schemas.openxmlformats.org/officeDocument/2006/relationships/diagramLayout" Target="../diagrams/layout7.xml"/><Relationship Id="rId7" Type="http://schemas.openxmlformats.org/officeDocument/2006/relationships/diagramData" Target="../diagrams/data8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11" Type="http://schemas.microsoft.com/office/2007/relationships/diagramDrawing" Target="../diagrams/drawing8.xml"/><Relationship Id="rId5" Type="http://schemas.openxmlformats.org/officeDocument/2006/relationships/diagramColors" Target="../diagrams/colors7.xml"/><Relationship Id="rId10" Type="http://schemas.openxmlformats.org/officeDocument/2006/relationships/diagramColors" Target="../diagrams/colors8.xml"/><Relationship Id="rId4" Type="http://schemas.openxmlformats.org/officeDocument/2006/relationships/diagramQuickStyle" Target="../diagrams/quickStyle7.xml"/><Relationship Id="rId9" Type="http://schemas.openxmlformats.org/officeDocument/2006/relationships/diagramQuickStyle" Target="../diagrams/quickStyle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A" dirty="0" smtClean="0"/>
              <a:t>La mise en œuvre de la stratégie </a:t>
            </a:r>
            <a:endParaRPr lang="fr-CA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A" dirty="0" smtClean="0"/>
              <a:t>Enjeux et défis stratégiques</a:t>
            </a:r>
          </a:p>
          <a:p>
            <a:r>
              <a:rPr lang="fr-CA" dirty="0" smtClean="0"/>
              <a:t>Hiver </a:t>
            </a:r>
            <a:r>
              <a:rPr lang="fr-CA" dirty="0" smtClean="0"/>
              <a:t>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39800"/>
          </a:xfrm>
          <a:prstGeom prst="roundRect">
            <a:avLst>
              <a:gd name="adj" fmla="val 16667"/>
            </a:avLst>
          </a:prstGeom>
          <a:solidFill>
            <a:srgbClr val="CCCC00"/>
          </a:solidFill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pPr eaLnBrk="1" hangingPunct="1"/>
            <a:r>
              <a:rPr lang="fr-CA" sz="2400" b="1" smtClean="0"/>
              <a:t>Les obstacles à une implantation efficace de la stratégie 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812800" indent="-812800" eaLnBrk="1" hangingPunct="1">
              <a:lnSpc>
                <a:spcPct val="90000"/>
              </a:lnSpc>
              <a:buFontTx/>
              <a:buAutoNum type="romanUcPeriod" startAt="5"/>
            </a:pPr>
            <a:r>
              <a:rPr lang="fr-CA" sz="2800" dirty="0" smtClean="0"/>
              <a:t>L’implantation de la stratégie va également impliquée </a:t>
            </a:r>
            <a:r>
              <a:rPr lang="fr-CA" sz="2800" b="1" dirty="0" smtClean="0">
                <a:solidFill>
                  <a:schemeClr val="tx2"/>
                </a:solidFill>
              </a:rPr>
              <a:t>davantage de personnes</a:t>
            </a:r>
            <a:r>
              <a:rPr lang="fr-CA" sz="2800" dirty="0" smtClean="0">
                <a:solidFill>
                  <a:schemeClr val="tx2"/>
                </a:solidFill>
              </a:rPr>
              <a:t> </a:t>
            </a:r>
            <a:r>
              <a:rPr lang="fr-CA" sz="2800" dirty="0" smtClean="0"/>
              <a:t>que la formulation de la stratégie</a:t>
            </a:r>
          </a:p>
          <a:p>
            <a:pPr marL="812800" indent="-812800" eaLnBrk="1" hangingPunct="1">
              <a:lnSpc>
                <a:spcPct val="90000"/>
              </a:lnSpc>
              <a:buFontTx/>
              <a:buNone/>
            </a:pPr>
            <a:endParaRPr lang="fr-CA" sz="2800" dirty="0" smtClean="0"/>
          </a:p>
          <a:p>
            <a:pPr marL="1524000" lvl="2" indent="-609600" eaLnBrk="1" hangingPunct="1">
              <a:lnSpc>
                <a:spcPct val="90000"/>
              </a:lnSpc>
              <a:buFontTx/>
              <a:buAutoNum type="alphaLcPeriod"/>
            </a:pPr>
            <a:r>
              <a:rPr lang="fr-CA" sz="2000" dirty="0" smtClean="0"/>
              <a:t>Donc des enjeux de</a:t>
            </a:r>
            <a:r>
              <a:rPr lang="fr-CA" sz="2000" dirty="0" smtClean="0">
                <a:solidFill>
                  <a:schemeClr val="tx2"/>
                </a:solidFill>
              </a:rPr>
              <a:t> </a:t>
            </a:r>
            <a:r>
              <a:rPr lang="fr-CA" sz="2000" b="1" dirty="0" smtClean="0">
                <a:solidFill>
                  <a:schemeClr val="tx2"/>
                </a:solidFill>
              </a:rPr>
              <a:t>communication</a:t>
            </a:r>
          </a:p>
          <a:p>
            <a:pPr marL="1524000" lvl="2" indent="-609600" eaLnBrk="1" hangingPunct="1">
              <a:lnSpc>
                <a:spcPct val="90000"/>
              </a:lnSpc>
              <a:buFontTx/>
              <a:buNone/>
            </a:pPr>
            <a:endParaRPr lang="fr-CA" sz="2000" b="1" dirty="0" smtClean="0">
              <a:solidFill>
                <a:schemeClr val="accent2"/>
              </a:solidFill>
            </a:endParaRPr>
          </a:p>
          <a:p>
            <a:pPr marL="1524000" lvl="2" indent="-609600" eaLnBrk="1" hangingPunct="1">
              <a:lnSpc>
                <a:spcPct val="90000"/>
              </a:lnSpc>
              <a:buFontTx/>
              <a:buAutoNum type="alphaLcPeriod" startAt="2"/>
            </a:pPr>
            <a:r>
              <a:rPr lang="fr-CA" sz="2000" dirty="0" smtClean="0"/>
              <a:t>Et besoin de lier les </a:t>
            </a:r>
            <a:r>
              <a:rPr lang="fr-CA" sz="2000" b="1" dirty="0" smtClean="0">
                <a:solidFill>
                  <a:schemeClr val="tx2"/>
                </a:solidFill>
              </a:rPr>
              <a:t>objectifs stratégiques et les préoccupations des employés</a:t>
            </a:r>
            <a:r>
              <a:rPr lang="fr-CA" sz="2000" dirty="0" smtClean="0">
                <a:solidFill>
                  <a:schemeClr val="tx2"/>
                </a:solidFill>
              </a:rPr>
              <a:t> </a:t>
            </a:r>
            <a:r>
              <a:rPr lang="fr-CA" sz="2000" dirty="0" smtClean="0"/>
              <a:t>à différents niveaux dans l’entreprise…ce qui devient un autre enjeux important</a:t>
            </a:r>
          </a:p>
          <a:p>
            <a:pPr marL="1524000" lvl="2" indent="-609600" eaLnBrk="1" hangingPunct="1">
              <a:lnSpc>
                <a:spcPct val="90000"/>
              </a:lnSpc>
              <a:buFontTx/>
              <a:buNone/>
            </a:pPr>
            <a:endParaRPr lang="fr-CA" sz="2000" dirty="0" smtClean="0"/>
          </a:p>
          <a:p>
            <a:pPr marL="1524000" lvl="2" indent="-609600" eaLnBrk="1" hangingPunct="1">
              <a:lnSpc>
                <a:spcPct val="90000"/>
              </a:lnSpc>
              <a:buFontTx/>
              <a:buAutoNum type="alphaLcPeriod" startAt="3"/>
            </a:pPr>
            <a:r>
              <a:rPr lang="fr-CA" sz="2000" dirty="0" smtClean="0"/>
              <a:t>Plus il y a de personnes impliqués, plus cela devient difficile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AutoShape 2"/>
          <p:cNvSpPr>
            <a:spLocks noGrp="1" noChangeArrowheads="1"/>
          </p:cNvSpPr>
          <p:nvPr>
            <p:ph type="title"/>
          </p:nvPr>
        </p:nvSpPr>
        <p:spPr>
          <a:xfrm>
            <a:off x="539750" y="1989138"/>
            <a:ext cx="8229600" cy="1727200"/>
          </a:xfrm>
          <a:prstGeom prst="can">
            <a:avLst>
              <a:gd name="adj" fmla="val 25000"/>
            </a:avLst>
          </a:prstGeom>
          <a:solidFill>
            <a:srgbClr val="CCFF33"/>
          </a:solidFill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>
            <a:normAutofit fontScale="90000"/>
          </a:bodyPr>
          <a:lstStyle/>
          <a:p>
            <a:pPr eaLnBrk="1" hangingPunct="1"/>
            <a:r>
              <a:rPr lang="fr-CA" sz="4000" b="1" smtClean="0"/>
              <a:t>Les «six assassins» de l’implantation de la stratégie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AutoShap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82612"/>
          </a:xfrm>
          <a:prstGeom prst="roundRect">
            <a:avLst>
              <a:gd name="adj" fmla="val 16667"/>
            </a:avLst>
          </a:prstGeom>
          <a:solidFill>
            <a:srgbClr val="CCFF33"/>
          </a:solidFill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>
            <a:normAutofit/>
          </a:bodyPr>
          <a:lstStyle/>
          <a:p>
            <a:pPr>
              <a:defRPr/>
            </a:pPr>
            <a:r>
              <a:rPr lang="fr-CA" sz="2400" b="1"/>
              <a:t>Les «assassins silencieux» de l’implantation de la stratégie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67333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marL="609600" indent="-609600">
              <a:lnSpc>
                <a:spcPct val="80000"/>
              </a:lnSpc>
              <a:buFontTx/>
              <a:buNone/>
            </a:pPr>
            <a:r>
              <a:rPr lang="fr-CA" sz="2800" dirty="0" smtClean="0"/>
              <a:t>Quelles sont les barrières, les «assassins de l’implantation»…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endParaRPr lang="fr-CA" sz="2800" dirty="0" smtClean="0"/>
          </a:p>
          <a:p>
            <a:pPr marL="990600" lvl="1" indent="-533400">
              <a:lnSpc>
                <a:spcPct val="80000"/>
              </a:lnSpc>
              <a:buFontTx/>
              <a:buAutoNum type="arabicPeriod"/>
            </a:pPr>
            <a:r>
              <a:rPr lang="fr-CA" sz="2400" b="1" dirty="0" smtClean="0"/>
              <a:t>Top down ou pratique de «laisser faire»</a:t>
            </a:r>
            <a:r>
              <a:rPr lang="fr-CA" sz="2400" dirty="0" smtClean="0"/>
              <a:t> de la part des cadres seniors</a:t>
            </a:r>
          </a:p>
          <a:p>
            <a:pPr marL="1371600" lvl="2" indent="-457200">
              <a:lnSpc>
                <a:spcPct val="80000"/>
              </a:lnSpc>
            </a:pPr>
            <a:r>
              <a:rPr lang="fr-CA" sz="2000" b="1" dirty="0" smtClean="0"/>
              <a:t>Style de leadership inadéquat</a:t>
            </a:r>
            <a:r>
              <a:rPr lang="fr-CA" sz="2000" dirty="0" smtClean="0"/>
              <a:t> </a:t>
            </a:r>
          </a:p>
          <a:p>
            <a:pPr marL="1752600" lvl="3" indent="-381000">
              <a:lnSpc>
                <a:spcPct val="80000"/>
              </a:lnSpc>
            </a:pPr>
            <a:r>
              <a:rPr lang="fr-CA" sz="1800" dirty="0" smtClean="0"/>
              <a:t>Ex. qui peut exacerber les tensions</a:t>
            </a:r>
          </a:p>
          <a:p>
            <a:pPr marL="1752600" lvl="3" indent="-381000">
              <a:lnSpc>
                <a:spcPct val="80000"/>
              </a:lnSpc>
            </a:pPr>
            <a:r>
              <a:rPr lang="fr-CA" sz="1800" dirty="0" smtClean="0"/>
              <a:t>Ex. inconfort avec les conflits</a:t>
            </a:r>
          </a:p>
          <a:p>
            <a:pPr marL="1752600" lvl="3" indent="-381000">
              <a:lnSpc>
                <a:spcPct val="80000"/>
              </a:lnSpc>
            </a:pPr>
            <a:r>
              <a:rPr lang="fr-CA" sz="1800" dirty="0" smtClean="0"/>
              <a:t>Ex. leader ayant une opinion arrêtée</a:t>
            </a:r>
          </a:p>
          <a:p>
            <a:pPr marL="1752600" lvl="3" indent="-381000">
              <a:lnSpc>
                <a:spcPct val="80000"/>
              </a:lnSpc>
              <a:buFontTx/>
              <a:buNone/>
            </a:pPr>
            <a:endParaRPr lang="fr-CA" sz="1800" dirty="0" smtClean="0"/>
          </a:p>
          <a:p>
            <a:pPr marL="990600" lvl="1" indent="-533400">
              <a:lnSpc>
                <a:spcPct val="80000"/>
              </a:lnSpc>
              <a:buFontTx/>
              <a:buAutoNum type="arabicPeriod"/>
            </a:pPr>
            <a:r>
              <a:rPr lang="fr-CA" sz="2400" b="1" dirty="0" smtClean="0"/>
              <a:t>Stratégie ambiguë et conflits entre les priorités</a:t>
            </a:r>
          </a:p>
          <a:p>
            <a:pPr marL="1371600" lvl="2" indent="-457200">
              <a:lnSpc>
                <a:spcPct val="80000"/>
              </a:lnSpc>
            </a:pPr>
            <a:r>
              <a:rPr lang="fr-CA" sz="2000" dirty="0" smtClean="0"/>
              <a:t>Ex. avoir 2 stratégies en conflits…et qui résultent en une pauvre communication</a:t>
            </a:r>
          </a:p>
          <a:p>
            <a:pPr marL="1371600" lvl="2" indent="-457200">
              <a:lnSpc>
                <a:spcPct val="80000"/>
              </a:lnSpc>
              <a:buFontTx/>
              <a:buNone/>
            </a:pPr>
            <a:endParaRPr lang="fr-CA" sz="2000" dirty="0" smtClean="0"/>
          </a:p>
          <a:p>
            <a:pPr marL="990600" lvl="1" indent="-533400">
              <a:lnSpc>
                <a:spcPct val="80000"/>
              </a:lnSpc>
              <a:buFontTx/>
              <a:buAutoNum type="arabicPeriod"/>
            </a:pPr>
            <a:r>
              <a:rPr lang="fr-CA" sz="2400" b="1" dirty="0" smtClean="0"/>
              <a:t>Une équipe de management senior inefficace</a:t>
            </a:r>
          </a:p>
          <a:p>
            <a:pPr marL="1371600" lvl="2" indent="-457200">
              <a:lnSpc>
                <a:spcPct val="80000"/>
              </a:lnSpc>
            </a:pPr>
            <a:r>
              <a:rPr lang="fr-CA" sz="2000" dirty="0" smtClean="0"/>
              <a:t>Ex. les membres de l’équipe cadre qui </a:t>
            </a:r>
            <a:r>
              <a:rPr lang="fr-CA" sz="2000" b="1" dirty="0" smtClean="0"/>
              <a:t>opèrent en silo</a:t>
            </a:r>
          </a:p>
          <a:p>
            <a:pPr marL="1371600" lvl="2" indent="-457200">
              <a:lnSpc>
                <a:spcPct val="80000"/>
              </a:lnSpc>
            </a:pPr>
            <a:r>
              <a:rPr lang="fr-CA" sz="2000" dirty="0" smtClean="0"/>
              <a:t>Ex. ils gèrent leur département comme une </a:t>
            </a:r>
            <a:r>
              <a:rPr lang="fr-CA" sz="2000" b="1" dirty="0" smtClean="0"/>
              <a:t>chasse gardée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AutoShap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82612"/>
          </a:xfrm>
          <a:prstGeom prst="roundRect">
            <a:avLst>
              <a:gd name="adj" fmla="val 16667"/>
            </a:avLst>
          </a:prstGeom>
          <a:solidFill>
            <a:srgbClr val="CCFF33"/>
          </a:solidFill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>
            <a:normAutofit/>
          </a:bodyPr>
          <a:lstStyle/>
          <a:p>
            <a:pPr>
              <a:defRPr/>
            </a:pPr>
            <a:r>
              <a:rPr lang="fr-CA" sz="2400" b="1"/>
              <a:t>Les «assassins silencieux» de l’implantation de la stratégie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95326"/>
            <a:ext cx="8229600" cy="4525962"/>
          </a:xfrm>
        </p:spPr>
        <p:txBody>
          <a:bodyPr>
            <a:normAutofit fontScale="92500" lnSpcReduction="20000"/>
          </a:bodyPr>
          <a:lstStyle/>
          <a:p>
            <a:pPr marL="609600" indent="-609600">
              <a:lnSpc>
                <a:spcPct val="80000"/>
              </a:lnSpc>
              <a:buFontTx/>
              <a:buNone/>
            </a:pPr>
            <a:r>
              <a:rPr lang="fr-CA" sz="2800" dirty="0" smtClean="0"/>
              <a:t>Quelles sont les barrières, les «assassins de l’implantation»…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endParaRPr lang="fr-CA" sz="2800" dirty="0" smtClean="0"/>
          </a:p>
          <a:p>
            <a:pPr marL="990600" lvl="1" indent="-533400">
              <a:lnSpc>
                <a:spcPct val="80000"/>
              </a:lnSpc>
              <a:buFontTx/>
              <a:buAutoNum type="arabicPeriod" startAt="4"/>
            </a:pPr>
            <a:r>
              <a:rPr lang="fr-CA" sz="2400" b="1" dirty="0" smtClean="0"/>
              <a:t>Pauvre communication verticale</a:t>
            </a:r>
          </a:p>
          <a:p>
            <a:pPr marL="1371600" lvl="2" indent="-457200">
              <a:lnSpc>
                <a:spcPct val="80000"/>
              </a:lnSpc>
            </a:pPr>
            <a:r>
              <a:rPr lang="fr-CA" sz="2000" dirty="0" smtClean="0"/>
              <a:t>Ex. avoir peur que les gestionnaires ne soient pas </a:t>
            </a:r>
            <a:r>
              <a:rPr lang="fr-CA" sz="2000" b="1" dirty="0" smtClean="0"/>
              <a:t>ouverts à la discussion</a:t>
            </a:r>
          </a:p>
          <a:p>
            <a:pPr marL="1371600" lvl="2" indent="-457200">
              <a:lnSpc>
                <a:spcPct val="80000"/>
              </a:lnSpc>
            </a:pPr>
            <a:r>
              <a:rPr lang="fr-CA" sz="2000" dirty="0" smtClean="0"/>
              <a:t>Ex. les cadres supérieurs qui préfèrent </a:t>
            </a:r>
            <a:r>
              <a:rPr lang="fr-CA" sz="2000" b="1" dirty="0" smtClean="0"/>
              <a:t>éviter des enjeux potentiellement menaçants</a:t>
            </a:r>
          </a:p>
          <a:p>
            <a:pPr marL="1371600" lvl="2" indent="-457200">
              <a:lnSpc>
                <a:spcPct val="80000"/>
              </a:lnSpc>
            </a:pPr>
            <a:endParaRPr lang="fr-CA" sz="2000" b="1" dirty="0" smtClean="0"/>
          </a:p>
          <a:p>
            <a:pPr marL="990600" lvl="1" indent="-533400">
              <a:lnSpc>
                <a:spcPct val="80000"/>
              </a:lnSpc>
              <a:buFontTx/>
              <a:buAutoNum type="arabicPeriod" startAt="4"/>
            </a:pPr>
            <a:r>
              <a:rPr lang="fr-CA" sz="2400" b="1" dirty="0" smtClean="0"/>
              <a:t>Pauvre coordination</a:t>
            </a:r>
            <a:r>
              <a:rPr lang="fr-CA" sz="2400" dirty="0" smtClean="0"/>
              <a:t> entre les fonctions, départements…</a:t>
            </a:r>
          </a:p>
          <a:p>
            <a:pPr marL="990600" lvl="1" indent="-533400">
              <a:lnSpc>
                <a:spcPct val="80000"/>
              </a:lnSpc>
              <a:buFontTx/>
              <a:buAutoNum type="arabicPeriod" startAt="4"/>
            </a:pPr>
            <a:endParaRPr lang="fr-CA" sz="2400" dirty="0" smtClean="0"/>
          </a:p>
          <a:p>
            <a:pPr marL="990600" lvl="1" indent="-533400">
              <a:lnSpc>
                <a:spcPct val="80000"/>
              </a:lnSpc>
              <a:buFontTx/>
              <a:buAutoNum type="arabicPeriod" startAt="4"/>
            </a:pPr>
            <a:r>
              <a:rPr lang="fr-CA" sz="2400" b="1" dirty="0" smtClean="0"/>
              <a:t>Habiletés de leadership et de développement de «première ligne» inadéquates</a:t>
            </a:r>
          </a:p>
          <a:p>
            <a:pPr marL="1371600" lvl="2" indent="-457200">
              <a:lnSpc>
                <a:spcPct val="80000"/>
              </a:lnSpc>
            </a:pPr>
            <a:r>
              <a:rPr lang="fr-CA" sz="2000" dirty="0" smtClean="0"/>
              <a:t>Ex. les </a:t>
            </a:r>
            <a:r>
              <a:rPr lang="fr-CA" sz="2000" b="1" dirty="0" smtClean="0"/>
              <a:t>cadres intermédiaires</a:t>
            </a:r>
            <a:r>
              <a:rPr lang="fr-CA" sz="2000" dirty="0" smtClean="0"/>
              <a:t> qui n’ont pas développé les habiletés pour gérer le changement</a:t>
            </a:r>
          </a:p>
          <a:p>
            <a:pPr marL="1371600" lvl="2" indent="-457200">
              <a:lnSpc>
                <a:spcPct val="80000"/>
              </a:lnSpc>
            </a:pPr>
            <a:r>
              <a:rPr lang="fr-CA" sz="2000" dirty="0" smtClean="0"/>
              <a:t>Ex. ils </a:t>
            </a:r>
            <a:r>
              <a:rPr lang="fr-CA" sz="2000" b="1" dirty="0" smtClean="0"/>
              <a:t>ne sont pas supportés</a:t>
            </a:r>
            <a:r>
              <a:rPr lang="fr-CA" sz="2000" dirty="0" smtClean="0"/>
              <a:t> par des activités de coaching / formation…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545137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fr-CA" sz="2800" b="1" dirty="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  <a:buNone/>
            </a:pPr>
            <a:r>
              <a:rPr lang="fr-CA" sz="2800" b="1" dirty="0" smtClean="0">
                <a:solidFill>
                  <a:schemeClr val="tx2"/>
                </a:solidFill>
              </a:rPr>
              <a:t>Six capacités clés pour une implantation réussie</a:t>
            </a:r>
          </a:p>
          <a:p>
            <a:pPr eaLnBrk="1" hangingPunct="1">
              <a:lnSpc>
                <a:spcPct val="90000"/>
              </a:lnSpc>
              <a:buNone/>
            </a:pPr>
            <a:endParaRPr lang="fr-CA" sz="2800" b="1" dirty="0" smtClean="0">
              <a:solidFill>
                <a:schemeClr val="tx2"/>
              </a:solidFill>
            </a:endParaRPr>
          </a:p>
          <a:p>
            <a:pPr marL="914400" lvl="1" indent="-457200" eaLnBrk="1" hangingPunct="1">
              <a:lnSpc>
                <a:spcPct val="90000"/>
              </a:lnSpc>
              <a:buFont typeface="+mj-lt"/>
              <a:buAutoNum type="arabicPeriod"/>
            </a:pPr>
            <a:r>
              <a:rPr lang="fr-CA" sz="2400" dirty="0" smtClean="0"/>
              <a:t>Un style de leadership qui reconnaît le </a:t>
            </a:r>
            <a:r>
              <a:rPr lang="fr-CA" sz="2400" b="1" dirty="0" smtClean="0"/>
              <a:t>paradoxe de la direction «top down» et l’influence qui doit venir d’en bas</a:t>
            </a:r>
          </a:p>
          <a:p>
            <a:pPr marL="914400" lvl="1" indent="-457200" eaLnBrk="1" hangingPunct="1">
              <a:lnSpc>
                <a:spcPct val="90000"/>
              </a:lnSpc>
              <a:buFont typeface="+mj-lt"/>
              <a:buAutoNum type="arabicPeriod"/>
            </a:pPr>
            <a:endParaRPr lang="fr-CA" sz="2400" b="1" dirty="0" smtClean="0"/>
          </a:p>
          <a:p>
            <a:pPr marL="914400" lvl="1" indent="-457200" eaLnBrk="1" hangingPunct="1">
              <a:lnSpc>
                <a:spcPct val="90000"/>
              </a:lnSpc>
              <a:buFont typeface="+mj-lt"/>
              <a:buAutoNum type="arabicPeriod"/>
            </a:pPr>
            <a:r>
              <a:rPr lang="fr-CA" sz="2400" dirty="0" smtClean="0"/>
              <a:t>Une stratégie claire, des priorités claires</a:t>
            </a:r>
          </a:p>
          <a:p>
            <a:pPr marL="914400" lvl="1" indent="-457200" eaLnBrk="1" hangingPunct="1">
              <a:lnSpc>
                <a:spcPct val="90000"/>
              </a:lnSpc>
              <a:buFont typeface="+mj-lt"/>
              <a:buAutoNum type="arabicPeriod"/>
            </a:pPr>
            <a:endParaRPr lang="fr-CA" sz="2400" dirty="0" smtClean="0"/>
          </a:p>
          <a:p>
            <a:pPr marL="914400" lvl="1" indent="-457200" eaLnBrk="1" hangingPunct="1">
              <a:lnSpc>
                <a:spcPct val="90000"/>
              </a:lnSpc>
              <a:buFont typeface="+mj-lt"/>
              <a:buAutoNum type="arabicPeriod"/>
            </a:pPr>
            <a:r>
              <a:rPr lang="fr-CA" sz="2400" dirty="0" smtClean="0"/>
              <a:t>Une équipe cadre efficace</a:t>
            </a:r>
          </a:p>
          <a:p>
            <a:pPr lvl="2" eaLnBrk="1" hangingPunct="1">
              <a:lnSpc>
                <a:spcPct val="90000"/>
              </a:lnSpc>
            </a:pPr>
            <a:r>
              <a:rPr lang="fr-CA" sz="2000" dirty="0" smtClean="0"/>
              <a:t>Approche constructive des conflits et développement d’une voie commune, de sorte à maintenir un contexte approprié pour faciliter l’implantation de la stratégie</a:t>
            </a:r>
          </a:p>
        </p:txBody>
      </p:sp>
      <p:sp>
        <p:nvSpPr>
          <p:cNvPr id="16387" name="AutoShape 3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3412"/>
          </a:xfrm>
          <a:prstGeom prst="roundRect">
            <a:avLst>
              <a:gd name="adj" fmla="val 16667"/>
            </a:avLst>
          </a:prstGeom>
          <a:solidFill>
            <a:srgbClr val="CCFF33"/>
          </a:solidFill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pPr eaLnBrk="1" hangingPunct="1"/>
            <a:r>
              <a:rPr lang="fr-CA" sz="2000" b="1" smtClean="0"/>
              <a:t>Les «assassins silencieux» de l’implantation de la stratégie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545137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None/>
            </a:pPr>
            <a:endParaRPr lang="fr-CA" sz="2800" b="1" dirty="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  <a:buNone/>
            </a:pPr>
            <a:r>
              <a:rPr lang="fr-CA" sz="2800" b="1" dirty="0" smtClean="0">
                <a:solidFill>
                  <a:schemeClr val="tx2"/>
                </a:solidFill>
              </a:rPr>
              <a:t>Six capacités clés pour une implantation réussie</a:t>
            </a:r>
          </a:p>
          <a:p>
            <a:pPr eaLnBrk="1" hangingPunct="1">
              <a:lnSpc>
                <a:spcPct val="90000"/>
              </a:lnSpc>
              <a:buNone/>
            </a:pPr>
            <a:endParaRPr lang="fr-CA" sz="2800" b="1" dirty="0" smtClean="0">
              <a:solidFill>
                <a:schemeClr val="tx2"/>
              </a:solidFill>
            </a:endParaRPr>
          </a:p>
          <a:p>
            <a:pPr marL="914400" lvl="1" indent="-457200" eaLnBrk="1" hangingPunct="1">
              <a:lnSpc>
                <a:spcPct val="90000"/>
              </a:lnSpc>
              <a:buFont typeface="+mj-lt"/>
              <a:buAutoNum type="arabicPeriod" startAt="4"/>
            </a:pPr>
            <a:r>
              <a:rPr lang="fr-CA" sz="2400" dirty="0" smtClean="0"/>
              <a:t>Une communication verticale ouverte</a:t>
            </a:r>
          </a:p>
          <a:p>
            <a:pPr marL="1371600" lvl="2" indent="-457200" eaLnBrk="1" hangingPunct="1">
              <a:lnSpc>
                <a:spcPct val="90000"/>
              </a:lnSpc>
              <a:buFont typeface="Wingdings" pitchFamily="2" charset="2"/>
              <a:buChar char="q"/>
            </a:pPr>
            <a:r>
              <a:rPr lang="fr-CA" sz="2000" dirty="0" smtClean="0"/>
              <a:t>L’équipe senior et les différents niveaux qui sont engagés dans un dialogue ouvert au sujet de l’efficacité de l’organisation</a:t>
            </a:r>
          </a:p>
          <a:p>
            <a:pPr marL="1371600" lvl="2" indent="-457200" eaLnBrk="1" hangingPunct="1">
              <a:lnSpc>
                <a:spcPct val="90000"/>
              </a:lnSpc>
              <a:buFont typeface="+mj-lt"/>
              <a:buAutoNum type="arabicPeriod" startAt="4"/>
            </a:pPr>
            <a:endParaRPr lang="fr-CA" sz="2000" dirty="0" smtClean="0"/>
          </a:p>
          <a:p>
            <a:pPr marL="914400" lvl="1" indent="-457200" eaLnBrk="1" hangingPunct="1">
              <a:lnSpc>
                <a:spcPct val="90000"/>
              </a:lnSpc>
              <a:buFont typeface="+mj-lt"/>
              <a:buAutoNum type="arabicPeriod" startAt="4"/>
            </a:pPr>
            <a:r>
              <a:rPr lang="fr-CA" sz="2400" dirty="0" smtClean="0"/>
              <a:t>Une coordination efficace entre les fonctions</a:t>
            </a:r>
          </a:p>
          <a:p>
            <a:pPr marL="914400" lvl="1" indent="-457200" eaLnBrk="1" hangingPunct="1">
              <a:lnSpc>
                <a:spcPct val="90000"/>
              </a:lnSpc>
              <a:buFont typeface="+mj-lt"/>
              <a:buAutoNum type="arabicPeriod" startAt="4"/>
            </a:pPr>
            <a:endParaRPr lang="fr-CA" sz="2400" dirty="0" smtClean="0"/>
          </a:p>
          <a:p>
            <a:pPr marL="914400" lvl="1" indent="-457200" eaLnBrk="1" hangingPunct="1">
              <a:lnSpc>
                <a:spcPct val="90000"/>
              </a:lnSpc>
              <a:buFont typeface="+mj-lt"/>
              <a:buAutoNum type="arabicPeriod" startAt="4"/>
            </a:pPr>
            <a:r>
              <a:rPr lang="fr-CA" sz="2400" dirty="0" smtClean="0"/>
              <a:t>Leadership de 1e ligne</a:t>
            </a:r>
          </a:p>
          <a:p>
            <a:pPr marL="1314450" lvl="2" indent="-457200">
              <a:lnSpc>
                <a:spcPct val="90000"/>
              </a:lnSpc>
              <a:buFont typeface="Wingdings" pitchFamily="2" charset="2"/>
              <a:buChar char="q"/>
            </a:pPr>
            <a:r>
              <a:rPr lang="fr-CA" sz="2000" dirty="0" smtClean="0"/>
              <a:t>Les cadres intermédiaires qui ont les pouvoirs et sont responsables</a:t>
            </a:r>
          </a:p>
        </p:txBody>
      </p:sp>
      <p:sp>
        <p:nvSpPr>
          <p:cNvPr id="17411" name="AutoShape 3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3412"/>
          </a:xfrm>
          <a:prstGeom prst="roundRect">
            <a:avLst>
              <a:gd name="adj" fmla="val 16667"/>
            </a:avLst>
          </a:prstGeom>
          <a:solidFill>
            <a:srgbClr val="CCFF33"/>
          </a:solidFill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pPr eaLnBrk="1" hangingPunct="1"/>
            <a:r>
              <a:rPr lang="fr-CA" sz="2000" b="1" smtClean="0"/>
              <a:t>Les «assassins silencieux» de l’implantation de la stratégie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e 1"/>
          <p:cNvSpPr/>
          <p:nvPr/>
        </p:nvSpPr>
        <p:spPr>
          <a:xfrm>
            <a:off x="2195736" y="1484784"/>
            <a:ext cx="4824536" cy="345638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3600" b="1" dirty="0" smtClean="0">
                <a:solidFill>
                  <a:schemeClr val="tx1"/>
                </a:solidFill>
              </a:rPr>
              <a:t>Culture, structure  et implantation de la stratégie</a:t>
            </a:r>
            <a:endParaRPr lang="fr-CA" sz="3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40000"/>
              <a:lumOff val="60000"/>
            </a:schemeClr>
          </a:solidFill>
        </p:spPr>
        <p:txBody>
          <a:bodyPr/>
          <a:lstStyle/>
          <a:p>
            <a:r>
              <a:rPr lang="fr-CA" b="1" dirty="0" smtClean="0"/>
              <a:t>Les cadres de référence culturel</a:t>
            </a:r>
            <a:endParaRPr lang="fr-CA" b="1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457200" y="1855365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40000"/>
              <a:lumOff val="60000"/>
            </a:schemeClr>
          </a:solidFill>
        </p:spPr>
        <p:txBody>
          <a:bodyPr/>
          <a:lstStyle/>
          <a:p>
            <a:r>
              <a:rPr lang="fr-CA" b="1" dirty="0" smtClean="0"/>
              <a:t>Le risque de dérive stratégique</a:t>
            </a:r>
            <a:endParaRPr lang="fr-CA" b="1" dirty="0"/>
          </a:p>
        </p:txBody>
      </p:sp>
      <p:sp>
        <p:nvSpPr>
          <p:cNvPr id="3" name="Rectangle 2"/>
          <p:cNvSpPr/>
          <p:nvPr/>
        </p:nvSpPr>
        <p:spPr>
          <a:xfrm>
            <a:off x="683568" y="2132856"/>
            <a:ext cx="7848872" cy="396044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/>
          </a:p>
        </p:txBody>
      </p:sp>
      <p:sp>
        <p:nvSpPr>
          <p:cNvPr id="12" name="Forme libre 11"/>
          <p:cNvSpPr/>
          <p:nvPr/>
        </p:nvSpPr>
        <p:spPr>
          <a:xfrm>
            <a:off x="755576" y="2268828"/>
            <a:ext cx="7512661" cy="2960372"/>
          </a:xfrm>
          <a:custGeom>
            <a:avLst/>
            <a:gdLst>
              <a:gd name="connsiteX0" fmla="*/ 0 w 7302322"/>
              <a:gd name="connsiteY0" fmla="*/ 2831206 h 2869843"/>
              <a:gd name="connsiteX1" fmla="*/ 785612 w 7302322"/>
              <a:gd name="connsiteY1" fmla="*/ 2831206 h 2869843"/>
              <a:gd name="connsiteX2" fmla="*/ 875764 w 7302322"/>
              <a:gd name="connsiteY2" fmla="*/ 2599386 h 2869843"/>
              <a:gd name="connsiteX3" fmla="*/ 1931831 w 7302322"/>
              <a:gd name="connsiteY3" fmla="*/ 2586507 h 2869843"/>
              <a:gd name="connsiteX4" fmla="*/ 2150772 w 7302322"/>
              <a:gd name="connsiteY4" fmla="*/ 2225899 h 2869843"/>
              <a:gd name="connsiteX5" fmla="*/ 3734874 w 7302322"/>
              <a:gd name="connsiteY5" fmla="*/ 2200141 h 2869843"/>
              <a:gd name="connsiteX6" fmla="*/ 4005330 w 7302322"/>
              <a:gd name="connsiteY6" fmla="*/ 1788017 h 2869843"/>
              <a:gd name="connsiteX7" fmla="*/ 5447764 w 7302322"/>
              <a:gd name="connsiteY7" fmla="*/ 1710744 h 2869843"/>
              <a:gd name="connsiteX8" fmla="*/ 5950040 w 7302322"/>
              <a:gd name="connsiteY8" fmla="*/ 1800896 h 2869843"/>
              <a:gd name="connsiteX9" fmla="*/ 5795493 w 7302322"/>
              <a:gd name="connsiteY9" fmla="*/ 1929685 h 2869843"/>
              <a:gd name="connsiteX10" fmla="*/ 5898524 w 7302322"/>
              <a:gd name="connsiteY10" fmla="*/ 1672107 h 2869843"/>
              <a:gd name="connsiteX11" fmla="*/ 6632620 w 7302322"/>
              <a:gd name="connsiteY11" fmla="*/ 1697865 h 2869843"/>
              <a:gd name="connsiteX12" fmla="*/ 6838682 w 7302322"/>
              <a:gd name="connsiteY12" fmla="*/ 268310 h 2869843"/>
              <a:gd name="connsiteX13" fmla="*/ 7302322 w 7302322"/>
              <a:gd name="connsiteY13" fmla="*/ 88006 h 28698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302322" h="2869843">
                <a:moveTo>
                  <a:pt x="0" y="2831206"/>
                </a:moveTo>
                <a:cubicBezTo>
                  <a:pt x="319825" y="2850524"/>
                  <a:pt x="639651" y="2869843"/>
                  <a:pt x="785612" y="2831206"/>
                </a:cubicBezTo>
                <a:cubicBezTo>
                  <a:pt x="931573" y="2792569"/>
                  <a:pt x="684728" y="2640169"/>
                  <a:pt x="875764" y="2599386"/>
                </a:cubicBezTo>
                <a:cubicBezTo>
                  <a:pt x="1066800" y="2558603"/>
                  <a:pt x="1719330" y="2648755"/>
                  <a:pt x="1931831" y="2586507"/>
                </a:cubicBezTo>
                <a:cubicBezTo>
                  <a:pt x="2144332" y="2524259"/>
                  <a:pt x="1850265" y="2290293"/>
                  <a:pt x="2150772" y="2225899"/>
                </a:cubicBezTo>
                <a:cubicBezTo>
                  <a:pt x="2451279" y="2161505"/>
                  <a:pt x="3425781" y="2273121"/>
                  <a:pt x="3734874" y="2200141"/>
                </a:cubicBezTo>
                <a:cubicBezTo>
                  <a:pt x="4043967" y="2127161"/>
                  <a:pt x="3719848" y="1869583"/>
                  <a:pt x="4005330" y="1788017"/>
                </a:cubicBezTo>
                <a:cubicBezTo>
                  <a:pt x="4290812" y="1706451"/>
                  <a:pt x="5123646" y="1708598"/>
                  <a:pt x="5447764" y="1710744"/>
                </a:cubicBezTo>
                <a:cubicBezTo>
                  <a:pt x="5771882" y="1712891"/>
                  <a:pt x="5892085" y="1764406"/>
                  <a:pt x="5950040" y="1800896"/>
                </a:cubicBezTo>
                <a:cubicBezTo>
                  <a:pt x="6007995" y="1837386"/>
                  <a:pt x="5804079" y="1951150"/>
                  <a:pt x="5795493" y="1929685"/>
                </a:cubicBezTo>
                <a:cubicBezTo>
                  <a:pt x="5786907" y="1908220"/>
                  <a:pt x="5759003" y="1710744"/>
                  <a:pt x="5898524" y="1672107"/>
                </a:cubicBezTo>
                <a:cubicBezTo>
                  <a:pt x="6038045" y="1633470"/>
                  <a:pt x="6475927" y="1931831"/>
                  <a:pt x="6632620" y="1697865"/>
                </a:cubicBezTo>
                <a:cubicBezTo>
                  <a:pt x="6789313" y="1463899"/>
                  <a:pt x="6727065" y="536620"/>
                  <a:pt x="6838682" y="268310"/>
                </a:cubicBezTo>
                <a:cubicBezTo>
                  <a:pt x="6950299" y="0"/>
                  <a:pt x="7126310" y="44003"/>
                  <a:pt x="7302322" y="88006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13" name="Forme libre 12"/>
          <p:cNvSpPr/>
          <p:nvPr/>
        </p:nvSpPr>
        <p:spPr>
          <a:xfrm>
            <a:off x="721217" y="2200141"/>
            <a:ext cx="7884017" cy="2874135"/>
          </a:xfrm>
          <a:custGeom>
            <a:avLst/>
            <a:gdLst>
              <a:gd name="connsiteX0" fmla="*/ 0 w 7884017"/>
              <a:gd name="connsiteY0" fmla="*/ 2874135 h 2874135"/>
              <a:gd name="connsiteX1" fmla="*/ 1313645 w 7884017"/>
              <a:gd name="connsiteY1" fmla="*/ 2565042 h 2874135"/>
              <a:gd name="connsiteX2" fmla="*/ 3039414 w 7884017"/>
              <a:gd name="connsiteY2" fmla="*/ 1856704 h 2874135"/>
              <a:gd name="connsiteX3" fmla="*/ 4031087 w 7884017"/>
              <a:gd name="connsiteY3" fmla="*/ 968062 h 2874135"/>
              <a:gd name="connsiteX4" fmla="*/ 4404575 w 7884017"/>
              <a:gd name="connsiteY4" fmla="*/ 504422 h 2874135"/>
              <a:gd name="connsiteX5" fmla="*/ 5177307 w 7884017"/>
              <a:gd name="connsiteY5" fmla="*/ 221087 h 2874135"/>
              <a:gd name="connsiteX6" fmla="*/ 6091707 w 7884017"/>
              <a:gd name="connsiteY6" fmla="*/ 105177 h 2874135"/>
              <a:gd name="connsiteX7" fmla="*/ 7598535 w 7884017"/>
              <a:gd name="connsiteY7" fmla="*/ 15025 h 2874135"/>
              <a:gd name="connsiteX8" fmla="*/ 7804597 w 7884017"/>
              <a:gd name="connsiteY8" fmla="*/ 15025 h 2874135"/>
              <a:gd name="connsiteX9" fmla="*/ 7804597 w 7884017"/>
              <a:gd name="connsiteY9" fmla="*/ 15025 h 28741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884017" h="2874135">
                <a:moveTo>
                  <a:pt x="0" y="2874135"/>
                </a:moveTo>
                <a:cubicBezTo>
                  <a:pt x="403538" y="2804374"/>
                  <a:pt x="807076" y="2734614"/>
                  <a:pt x="1313645" y="2565042"/>
                </a:cubicBezTo>
                <a:cubicBezTo>
                  <a:pt x="1820214" y="2395470"/>
                  <a:pt x="2586507" y="2122867"/>
                  <a:pt x="3039414" y="1856704"/>
                </a:cubicBezTo>
                <a:cubicBezTo>
                  <a:pt x="3492321" y="1590541"/>
                  <a:pt x="3803560" y="1193442"/>
                  <a:pt x="4031087" y="968062"/>
                </a:cubicBezTo>
                <a:cubicBezTo>
                  <a:pt x="4258614" y="742682"/>
                  <a:pt x="4213538" y="628918"/>
                  <a:pt x="4404575" y="504422"/>
                </a:cubicBezTo>
                <a:cubicBezTo>
                  <a:pt x="4595612" y="379926"/>
                  <a:pt x="4896118" y="287628"/>
                  <a:pt x="5177307" y="221087"/>
                </a:cubicBezTo>
                <a:cubicBezTo>
                  <a:pt x="5458496" y="154546"/>
                  <a:pt x="5688169" y="139521"/>
                  <a:pt x="6091707" y="105177"/>
                </a:cubicBezTo>
                <a:cubicBezTo>
                  <a:pt x="6495245" y="70833"/>
                  <a:pt x="7313053" y="30050"/>
                  <a:pt x="7598535" y="15025"/>
                </a:cubicBezTo>
                <a:cubicBezTo>
                  <a:pt x="7884017" y="0"/>
                  <a:pt x="7804597" y="15025"/>
                  <a:pt x="7804597" y="15025"/>
                </a:cubicBezTo>
                <a:lnTo>
                  <a:pt x="7804597" y="15025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cxnSp>
        <p:nvCxnSpPr>
          <p:cNvPr id="15" name="Connecteur droit avec flèche 14"/>
          <p:cNvCxnSpPr/>
          <p:nvPr/>
        </p:nvCxnSpPr>
        <p:spPr>
          <a:xfrm rot="16200000" flipH="1">
            <a:off x="7380312" y="4221088"/>
            <a:ext cx="1008112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/>
          <p:nvPr/>
        </p:nvCxnSpPr>
        <p:spPr>
          <a:xfrm rot="5400000">
            <a:off x="395536" y="4077072"/>
            <a:ext cx="3888432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/>
          <p:cNvCxnSpPr/>
          <p:nvPr/>
        </p:nvCxnSpPr>
        <p:spPr>
          <a:xfrm rot="5400000">
            <a:off x="2339752" y="4077072"/>
            <a:ext cx="3888432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/>
          <p:cNvCxnSpPr/>
          <p:nvPr/>
        </p:nvCxnSpPr>
        <p:spPr>
          <a:xfrm rot="5400000">
            <a:off x="5220072" y="4077072"/>
            <a:ext cx="3888432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ZoneTexte 20"/>
          <p:cNvSpPr txBox="1"/>
          <p:nvPr/>
        </p:nvSpPr>
        <p:spPr>
          <a:xfrm>
            <a:off x="932844" y="6093296"/>
            <a:ext cx="111607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A" sz="1400" b="1" u="sng" dirty="0" smtClean="0"/>
              <a:t>Phase 1</a:t>
            </a:r>
          </a:p>
          <a:p>
            <a:pPr algn="ctr"/>
            <a:r>
              <a:rPr lang="fr-CA" sz="1400" dirty="0" smtClean="0"/>
              <a:t>Changement</a:t>
            </a:r>
          </a:p>
          <a:p>
            <a:pPr algn="ctr"/>
            <a:r>
              <a:rPr lang="fr-CA" sz="1400" dirty="0" smtClean="0"/>
              <a:t>incrémental</a:t>
            </a:r>
            <a:endParaRPr lang="fr-CA" sz="1400" dirty="0"/>
          </a:p>
        </p:txBody>
      </p:sp>
      <p:sp>
        <p:nvSpPr>
          <p:cNvPr id="22" name="ZoneTexte 21"/>
          <p:cNvSpPr txBox="1"/>
          <p:nvPr/>
        </p:nvSpPr>
        <p:spPr>
          <a:xfrm>
            <a:off x="2859791" y="6093296"/>
            <a:ext cx="101220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A" sz="1400" b="1" u="sng" dirty="0" smtClean="0"/>
              <a:t>Phase 2</a:t>
            </a:r>
          </a:p>
          <a:p>
            <a:pPr algn="ctr"/>
            <a:r>
              <a:rPr lang="fr-CA" sz="1400" dirty="0" smtClean="0"/>
              <a:t>Dérive</a:t>
            </a:r>
          </a:p>
          <a:p>
            <a:pPr algn="ctr"/>
            <a:r>
              <a:rPr lang="fr-CA" sz="1400" dirty="0" smtClean="0"/>
              <a:t>stratégique</a:t>
            </a:r>
          </a:p>
        </p:txBody>
      </p:sp>
      <p:sp>
        <p:nvSpPr>
          <p:cNvPr id="23" name="ZoneTexte 22"/>
          <p:cNvSpPr txBox="1"/>
          <p:nvPr/>
        </p:nvSpPr>
        <p:spPr>
          <a:xfrm>
            <a:off x="5109770" y="6093296"/>
            <a:ext cx="11207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A" sz="1400" b="1" u="sng" dirty="0" smtClean="0"/>
              <a:t>Phase 3</a:t>
            </a:r>
          </a:p>
          <a:p>
            <a:pPr algn="ctr"/>
            <a:r>
              <a:rPr lang="fr-CA" sz="1400" dirty="0" smtClean="0"/>
              <a:t>Fluctuations </a:t>
            </a:r>
          </a:p>
        </p:txBody>
      </p:sp>
      <p:sp>
        <p:nvSpPr>
          <p:cNvPr id="24" name="ZoneTexte 23"/>
          <p:cNvSpPr txBox="1"/>
          <p:nvPr/>
        </p:nvSpPr>
        <p:spPr>
          <a:xfrm>
            <a:off x="7064600" y="6093296"/>
            <a:ext cx="152689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A" sz="1400" b="1" u="sng" dirty="0" smtClean="0"/>
              <a:t>Phase 4</a:t>
            </a:r>
          </a:p>
          <a:p>
            <a:pPr algn="ctr"/>
            <a:r>
              <a:rPr lang="fr-CA" sz="1400" dirty="0" smtClean="0"/>
              <a:t>Transformation ou</a:t>
            </a:r>
          </a:p>
          <a:p>
            <a:pPr algn="ctr"/>
            <a:r>
              <a:rPr lang="fr-CA" sz="1400" dirty="0" smtClean="0"/>
              <a:t>disparition </a:t>
            </a:r>
          </a:p>
        </p:txBody>
      </p:sp>
      <p:sp>
        <p:nvSpPr>
          <p:cNvPr id="25" name="ZoneTexte 24"/>
          <p:cNvSpPr txBox="1"/>
          <p:nvPr/>
        </p:nvSpPr>
        <p:spPr>
          <a:xfrm>
            <a:off x="3085783" y="2195572"/>
            <a:ext cx="2998385" cy="369332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fr-CA" b="1" i="1" dirty="0" smtClean="0"/>
              <a:t>Évolution de l’environnement</a:t>
            </a:r>
            <a:endParaRPr lang="fr-CA" b="1" i="1" dirty="0"/>
          </a:p>
        </p:txBody>
      </p:sp>
      <p:sp>
        <p:nvSpPr>
          <p:cNvPr id="27" name="ZoneTexte 26"/>
          <p:cNvSpPr txBox="1"/>
          <p:nvPr/>
        </p:nvSpPr>
        <p:spPr>
          <a:xfrm rot="16200000">
            <a:off x="-221076" y="3817406"/>
            <a:ext cx="1458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b="1" i="1" dirty="0" smtClean="0"/>
              <a:t>Changement </a:t>
            </a:r>
            <a:endParaRPr lang="fr-CA" b="1" i="1" dirty="0"/>
          </a:p>
        </p:txBody>
      </p:sp>
      <p:sp>
        <p:nvSpPr>
          <p:cNvPr id="28" name="ZoneTexte 27"/>
          <p:cNvSpPr txBox="1"/>
          <p:nvPr/>
        </p:nvSpPr>
        <p:spPr>
          <a:xfrm>
            <a:off x="7668344" y="5661248"/>
            <a:ext cx="8480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b="1" i="1" dirty="0" smtClean="0"/>
              <a:t>Temps </a:t>
            </a:r>
            <a:endParaRPr lang="fr-CA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fr-CA" sz="3600" b="1" dirty="0" smtClean="0"/>
              <a:t>Les 4 niveaux de la culture organisationnelle</a:t>
            </a:r>
            <a:endParaRPr lang="fr-CA" sz="3600" b="1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457200" y="1855365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2"/>
          <p:cNvSpPr>
            <a:spLocks noGrp="1" noChangeArrowheads="1"/>
          </p:cNvSpPr>
          <p:nvPr>
            <p:ph type="title"/>
          </p:nvPr>
        </p:nvSpPr>
        <p:spPr>
          <a:xfrm>
            <a:off x="539750" y="1989138"/>
            <a:ext cx="8229600" cy="1727200"/>
          </a:xfrm>
          <a:prstGeom prst="can">
            <a:avLst>
              <a:gd name="adj" fmla="val 25000"/>
            </a:avLst>
          </a:prstGeom>
          <a:solidFill>
            <a:srgbClr val="CCCC00"/>
          </a:solidFill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>
            <a:normAutofit fontScale="90000"/>
          </a:bodyPr>
          <a:lstStyle/>
          <a:p>
            <a:pPr eaLnBrk="1" hangingPunct="1"/>
            <a:r>
              <a:rPr lang="fr-CA" sz="4000" b="1" smtClean="0"/>
              <a:t>Les obstacles à une implantation efficace de la stratégie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fr-CA" sz="3600" b="1" dirty="0" smtClean="0"/>
              <a:t>L’influence de la culture sur la stratégie</a:t>
            </a:r>
            <a:endParaRPr lang="fr-CA" sz="3600" b="1" dirty="0"/>
          </a:p>
        </p:txBody>
      </p:sp>
      <p:sp>
        <p:nvSpPr>
          <p:cNvPr id="3" name="Pentagone 2"/>
          <p:cNvSpPr/>
          <p:nvPr/>
        </p:nvSpPr>
        <p:spPr>
          <a:xfrm>
            <a:off x="539552" y="2060848"/>
            <a:ext cx="1512168" cy="792088"/>
          </a:xfrm>
          <a:prstGeom prst="homePlat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600" b="1" i="1" dirty="0" smtClean="0">
                <a:solidFill>
                  <a:schemeClr val="tx1"/>
                </a:solidFill>
              </a:rPr>
              <a:t>Culture </a:t>
            </a:r>
            <a:r>
              <a:rPr lang="fr-CA" sz="1600" b="1" i="1" dirty="0" err="1" smtClean="0">
                <a:solidFill>
                  <a:schemeClr val="tx1"/>
                </a:solidFill>
              </a:rPr>
              <a:t>organisa-tionnelle</a:t>
            </a:r>
            <a:endParaRPr lang="fr-CA" sz="1600" b="1" i="1" dirty="0">
              <a:solidFill>
                <a:schemeClr val="tx1"/>
              </a:solidFill>
            </a:endParaRPr>
          </a:p>
        </p:txBody>
      </p:sp>
      <p:sp>
        <p:nvSpPr>
          <p:cNvPr id="4" name="Pentagone 3"/>
          <p:cNvSpPr/>
          <p:nvPr/>
        </p:nvSpPr>
        <p:spPr>
          <a:xfrm>
            <a:off x="2699792" y="2060848"/>
            <a:ext cx="1512168" cy="792088"/>
          </a:xfrm>
          <a:prstGeom prst="homePlat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600" b="1" i="1" dirty="0" smtClean="0">
                <a:solidFill>
                  <a:schemeClr val="tx1"/>
                </a:solidFill>
              </a:rPr>
              <a:t>Élaboration de la stratégie</a:t>
            </a:r>
            <a:endParaRPr lang="fr-CA" sz="1600" b="1" i="1" dirty="0">
              <a:solidFill>
                <a:schemeClr val="tx1"/>
              </a:solidFill>
            </a:endParaRPr>
          </a:p>
        </p:txBody>
      </p:sp>
      <p:sp>
        <p:nvSpPr>
          <p:cNvPr id="5" name="Pentagone 4"/>
          <p:cNvSpPr/>
          <p:nvPr/>
        </p:nvSpPr>
        <p:spPr>
          <a:xfrm>
            <a:off x="4860032" y="2060848"/>
            <a:ext cx="1512168" cy="792088"/>
          </a:xfrm>
          <a:prstGeom prst="homePlat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600" b="1" i="1" dirty="0" smtClean="0">
                <a:solidFill>
                  <a:schemeClr val="tx1"/>
                </a:solidFill>
              </a:rPr>
              <a:t>Déploiement </a:t>
            </a:r>
            <a:endParaRPr lang="fr-CA" sz="1600" b="1" i="1" dirty="0">
              <a:solidFill>
                <a:schemeClr val="tx1"/>
              </a:solidFill>
            </a:endParaRPr>
          </a:p>
        </p:txBody>
      </p:sp>
      <p:sp>
        <p:nvSpPr>
          <p:cNvPr id="6" name="Pentagone 5"/>
          <p:cNvSpPr/>
          <p:nvPr/>
        </p:nvSpPr>
        <p:spPr>
          <a:xfrm>
            <a:off x="7164288" y="2060848"/>
            <a:ext cx="1512168" cy="792088"/>
          </a:xfrm>
          <a:prstGeom prst="homePlat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600" b="1" i="1" dirty="0" smtClean="0">
                <a:solidFill>
                  <a:schemeClr val="tx1"/>
                </a:solidFill>
              </a:rPr>
              <a:t>Performance </a:t>
            </a:r>
            <a:endParaRPr lang="fr-CA" sz="1600" b="1" i="1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788024" y="3717032"/>
            <a:ext cx="1728192" cy="57606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600" b="1" dirty="0" smtClean="0">
                <a:solidFill>
                  <a:schemeClr val="tx1"/>
                </a:solidFill>
              </a:rPr>
              <a:t>Étape 1</a:t>
            </a:r>
          </a:p>
          <a:p>
            <a:pPr algn="ctr"/>
            <a:r>
              <a:rPr lang="fr-CA" sz="1600" b="1" dirty="0" smtClean="0">
                <a:solidFill>
                  <a:schemeClr val="tx1"/>
                </a:solidFill>
              </a:rPr>
              <a:t>Contrôle + strict</a:t>
            </a:r>
            <a:endParaRPr lang="fr-CA" sz="1600" b="1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419872" y="4509120"/>
            <a:ext cx="2016224" cy="108012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600" b="1" dirty="0" smtClean="0">
                <a:solidFill>
                  <a:schemeClr val="tx1"/>
                </a:solidFill>
              </a:rPr>
              <a:t>Étape 2</a:t>
            </a:r>
          </a:p>
          <a:p>
            <a:pPr algn="ctr"/>
            <a:r>
              <a:rPr lang="fr-CA" sz="1600" b="1" dirty="0" smtClean="0">
                <a:solidFill>
                  <a:schemeClr val="tx1"/>
                </a:solidFill>
              </a:rPr>
              <a:t>Reformulation et élaboration d’une nouvelle stratégie</a:t>
            </a:r>
            <a:endParaRPr lang="fr-CA" sz="1600" b="1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835696" y="5805264"/>
            <a:ext cx="1728192" cy="57606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600" b="1" dirty="0" smtClean="0">
                <a:solidFill>
                  <a:schemeClr val="tx1"/>
                </a:solidFill>
              </a:rPr>
              <a:t>Étape 3</a:t>
            </a:r>
          </a:p>
          <a:p>
            <a:pPr algn="ctr"/>
            <a:r>
              <a:rPr lang="fr-CA" sz="1600" b="1" dirty="0" smtClean="0">
                <a:solidFill>
                  <a:schemeClr val="tx1"/>
                </a:solidFill>
              </a:rPr>
              <a:t>Changer la culture</a:t>
            </a:r>
            <a:endParaRPr lang="fr-CA" sz="1600" b="1" dirty="0">
              <a:solidFill>
                <a:schemeClr val="tx1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7149026" y="3204265"/>
            <a:ext cx="1401153" cy="584775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CA" sz="1600" b="1" dirty="0" smtClean="0"/>
              <a:t>Si</a:t>
            </a:r>
          </a:p>
          <a:p>
            <a:pPr algn="ctr"/>
            <a:r>
              <a:rPr lang="fr-CA" sz="1600" b="1" dirty="0" smtClean="0"/>
              <a:t>insatisfaisante</a:t>
            </a:r>
            <a:endParaRPr lang="fr-CA" sz="1600" b="1" dirty="0"/>
          </a:p>
        </p:txBody>
      </p:sp>
      <p:cxnSp>
        <p:nvCxnSpPr>
          <p:cNvPr id="12" name="Forme 11"/>
          <p:cNvCxnSpPr>
            <a:stCxn id="10" idx="2"/>
            <a:endCxn id="7" idx="3"/>
          </p:cNvCxnSpPr>
          <p:nvPr/>
        </p:nvCxnSpPr>
        <p:spPr>
          <a:xfrm rot="5400000">
            <a:off x="7074898" y="3230359"/>
            <a:ext cx="216024" cy="1333387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en angle 13"/>
          <p:cNvCxnSpPr/>
          <p:nvPr/>
        </p:nvCxnSpPr>
        <p:spPr>
          <a:xfrm rot="10800000" flipV="1">
            <a:off x="5508104" y="3789040"/>
            <a:ext cx="2448272" cy="1224136"/>
          </a:xfrm>
          <a:prstGeom prst="bentConnector3">
            <a:avLst>
              <a:gd name="adj1" fmla="val 26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Forme 18"/>
          <p:cNvCxnSpPr/>
          <p:nvPr/>
        </p:nvCxnSpPr>
        <p:spPr>
          <a:xfrm rot="10800000" flipV="1">
            <a:off x="3707906" y="3789041"/>
            <a:ext cx="4392487" cy="2304255"/>
          </a:xfrm>
          <a:prstGeom prst="bentConnector3">
            <a:avLst>
              <a:gd name="adj1" fmla="val -138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24"/>
          <p:cNvCxnSpPr>
            <a:stCxn id="7" idx="0"/>
          </p:cNvCxnSpPr>
          <p:nvPr/>
        </p:nvCxnSpPr>
        <p:spPr>
          <a:xfrm rot="5400000" flipH="1" flipV="1">
            <a:off x="5256076" y="3320988"/>
            <a:ext cx="79208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Forme 26"/>
          <p:cNvCxnSpPr>
            <a:stCxn id="8" idx="1"/>
            <a:endCxn id="4" idx="2"/>
          </p:cNvCxnSpPr>
          <p:nvPr/>
        </p:nvCxnSpPr>
        <p:spPr>
          <a:xfrm rot="10800000">
            <a:off x="3257854" y="2852936"/>
            <a:ext cx="162018" cy="2196244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Forme 28"/>
          <p:cNvCxnSpPr>
            <a:stCxn id="9" idx="1"/>
            <a:endCxn id="3" idx="2"/>
          </p:cNvCxnSpPr>
          <p:nvPr/>
        </p:nvCxnSpPr>
        <p:spPr>
          <a:xfrm rot="10800000">
            <a:off x="1097614" y="2852936"/>
            <a:ext cx="738082" cy="3240360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/>
          <p:cNvCxnSpPr/>
          <p:nvPr/>
        </p:nvCxnSpPr>
        <p:spPr>
          <a:xfrm rot="5400000">
            <a:off x="7596336" y="3068960"/>
            <a:ext cx="28803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Le tissu culturel </a:t>
            </a:r>
            <a:endParaRPr lang="fr-CA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AutoShape 2"/>
          <p:cNvSpPr>
            <a:spLocks noGrp="1" noChangeArrowheads="1"/>
          </p:cNvSpPr>
          <p:nvPr>
            <p:ph type="title"/>
          </p:nvPr>
        </p:nvSpPr>
        <p:spPr>
          <a:prstGeom prst="roundRect">
            <a:avLst>
              <a:gd name="adj" fmla="val 16667"/>
            </a:avLst>
          </a:prstGeom>
          <a:solidFill>
            <a:srgbClr val="CCCC00"/>
          </a:solidFill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pPr eaLnBrk="1" hangingPunct="1">
              <a:lnSpc>
                <a:spcPct val="110000"/>
              </a:lnSpc>
            </a:pPr>
            <a:r>
              <a:rPr lang="fr-CA" sz="2400" b="1" dirty="0" smtClean="0"/>
              <a:t>Les «règles non écrites», les moments de vérité et la culture d’entreprise…</a:t>
            </a:r>
          </a:p>
        </p:txBody>
      </p:sp>
      <p:sp>
        <p:nvSpPr>
          <p:cNvPr id="69635" name="Freeform 3"/>
          <p:cNvSpPr>
            <a:spLocks/>
          </p:cNvSpPr>
          <p:nvPr/>
        </p:nvSpPr>
        <p:spPr bwMode="auto">
          <a:xfrm>
            <a:off x="1089025" y="2232025"/>
            <a:ext cx="6723063" cy="3644900"/>
          </a:xfrm>
          <a:custGeom>
            <a:avLst/>
            <a:gdLst>
              <a:gd name="T0" fmla="*/ 120650 w 4235"/>
              <a:gd name="T1" fmla="*/ 3617913 h 2296"/>
              <a:gd name="T2" fmla="*/ 403225 w 4235"/>
              <a:gd name="T3" fmla="*/ 3522663 h 2296"/>
              <a:gd name="T4" fmla="*/ 511175 w 4235"/>
              <a:gd name="T5" fmla="*/ 3443288 h 2296"/>
              <a:gd name="T6" fmla="*/ 565150 w 4235"/>
              <a:gd name="T7" fmla="*/ 3375025 h 2296"/>
              <a:gd name="T8" fmla="*/ 646112 w 4235"/>
              <a:gd name="T9" fmla="*/ 3214687 h 2296"/>
              <a:gd name="T10" fmla="*/ 847725 w 4235"/>
              <a:gd name="T11" fmla="*/ 3092449 h 2296"/>
              <a:gd name="T12" fmla="*/ 1236662 w 4235"/>
              <a:gd name="T13" fmla="*/ 3227387 h 2296"/>
              <a:gd name="T14" fmla="*/ 1412875 w 4235"/>
              <a:gd name="T15" fmla="*/ 3065462 h 2296"/>
              <a:gd name="T16" fmla="*/ 1479550 w 4235"/>
              <a:gd name="T17" fmla="*/ 2944812 h 2296"/>
              <a:gd name="T18" fmla="*/ 1587500 w 4235"/>
              <a:gd name="T19" fmla="*/ 2743200 h 2296"/>
              <a:gd name="T20" fmla="*/ 2017712 w 4235"/>
              <a:gd name="T21" fmla="*/ 2138362 h 2296"/>
              <a:gd name="T22" fmla="*/ 2138362 w 4235"/>
              <a:gd name="T23" fmla="*/ 1828800 h 2296"/>
              <a:gd name="T24" fmla="*/ 2246312 w 4235"/>
              <a:gd name="T25" fmla="*/ 1438275 h 2296"/>
              <a:gd name="T26" fmla="*/ 2300287 w 4235"/>
              <a:gd name="T27" fmla="*/ 1209675 h 2296"/>
              <a:gd name="T28" fmla="*/ 2379662 w 4235"/>
              <a:gd name="T29" fmla="*/ 1089025 h 2296"/>
              <a:gd name="T30" fmla="*/ 2568575 w 4235"/>
              <a:gd name="T31" fmla="*/ 779462 h 2296"/>
              <a:gd name="T32" fmla="*/ 2986087 w 4235"/>
              <a:gd name="T33" fmla="*/ 444500 h 2296"/>
              <a:gd name="T34" fmla="*/ 3227387 w 4235"/>
              <a:gd name="T35" fmla="*/ 336550 h 2296"/>
              <a:gd name="T36" fmla="*/ 4006850 w 4235"/>
              <a:gd name="T37" fmla="*/ 147637 h 2296"/>
              <a:gd name="T38" fmla="*/ 4370387 w 4235"/>
              <a:gd name="T39" fmla="*/ 0 h 2296"/>
              <a:gd name="T40" fmla="*/ 4800600 w 4235"/>
              <a:gd name="T41" fmla="*/ 147637 h 2296"/>
              <a:gd name="T42" fmla="*/ 4894262 w 4235"/>
              <a:gd name="T43" fmla="*/ 282575 h 2296"/>
              <a:gd name="T44" fmla="*/ 5149850 w 4235"/>
              <a:gd name="T45" fmla="*/ 577850 h 2296"/>
              <a:gd name="T46" fmla="*/ 5473699 w 4235"/>
              <a:gd name="T47" fmla="*/ 981075 h 2296"/>
              <a:gd name="T48" fmla="*/ 5661024 w 4235"/>
              <a:gd name="T49" fmla="*/ 1209675 h 2296"/>
              <a:gd name="T50" fmla="*/ 5729287 w 4235"/>
              <a:gd name="T51" fmla="*/ 1290637 h 2296"/>
              <a:gd name="T52" fmla="*/ 5688012 w 4235"/>
              <a:gd name="T53" fmla="*/ 1735138 h 2296"/>
              <a:gd name="T54" fmla="*/ 5768974 w 4235"/>
              <a:gd name="T55" fmla="*/ 2205037 h 2296"/>
              <a:gd name="T56" fmla="*/ 5970587 w 4235"/>
              <a:gd name="T57" fmla="*/ 2528887 h 2296"/>
              <a:gd name="T58" fmla="*/ 6118224 w 4235"/>
              <a:gd name="T59" fmla="*/ 2770187 h 2296"/>
              <a:gd name="T60" fmla="*/ 6400799 w 4235"/>
              <a:gd name="T61" fmla="*/ 3079749 h 2296"/>
              <a:gd name="T62" fmla="*/ 6589713 w 4235"/>
              <a:gd name="T63" fmla="*/ 3173412 h 2296"/>
              <a:gd name="T64" fmla="*/ 6723063 w 4235"/>
              <a:gd name="T65" fmla="*/ 3590925 h 229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4235"/>
              <a:gd name="T100" fmla="*/ 0 h 2296"/>
              <a:gd name="T101" fmla="*/ 4235 w 4235"/>
              <a:gd name="T102" fmla="*/ 2296 h 229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4235" h="2296">
                <a:moveTo>
                  <a:pt x="0" y="2296"/>
                </a:moveTo>
                <a:cubicBezTo>
                  <a:pt x="25" y="2290"/>
                  <a:pt x="54" y="2293"/>
                  <a:pt x="76" y="2279"/>
                </a:cubicBezTo>
                <a:cubicBezTo>
                  <a:pt x="85" y="2273"/>
                  <a:pt x="92" y="2266"/>
                  <a:pt x="102" y="2262"/>
                </a:cubicBezTo>
                <a:cubicBezTo>
                  <a:pt x="150" y="2244"/>
                  <a:pt x="208" y="2243"/>
                  <a:pt x="254" y="2219"/>
                </a:cubicBezTo>
                <a:cubicBezTo>
                  <a:pt x="313" y="2189"/>
                  <a:pt x="249" y="2212"/>
                  <a:pt x="305" y="2194"/>
                </a:cubicBezTo>
                <a:cubicBezTo>
                  <a:pt x="311" y="2186"/>
                  <a:pt x="315" y="2176"/>
                  <a:pt x="322" y="2169"/>
                </a:cubicBezTo>
                <a:cubicBezTo>
                  <a:pt x="329" y="2162"/>
                  <a:pt x="341" y="2160"/>
                  <a:pt x="347" y="2152"/>
                </a:cubicBezTo>
                <a:cubicBezTo>
                  <a:pt x="353" y="2145"/>
                  <a:pt x="352" y="2134"/>
                  <a:pt x="356" y="2126"/>
                </a:cubicBezTo>
                <a:cubicBezTo>
                  <a:pt x="366" y="2108"/>
                  <a:pt x="390" y="2075"/>
                  <a:pt x="390" y="2075"/>
                </a:cubicBezTo>
                <a:cubicBezTo>
                  <a:pt x="391" y="2073"/>
                  <a:pt x="405" y="2027"/>
                  <a:pt x="407" y="2025"/>
                </a:cubicBezTo>
                <a:cubicBezTo>
                  <a:pt x="471" y="1962"/>
                  <a:pt x="436" y="2008"/>
                  <a:pt x="483" y="1982"/>
                </a:cubicBezTo>
                <a:cubicBezTo>
                  <a:pt x="501" y="1972"/>
                  <a:pt x="515" y="1954"/>
                  <a:pt x="534" y="1948"/>
                </a:cubicBezTo>
                <a:cubicBezTo>
                  <a:pt x="551" y="1942"/>
                  <a:pt x="585" y="1931"/>
                  <a:pt x="585" y="1931"/>
                </a:cubicBezTo>
                <a:cubicBezTo>
                  <a:pt x="660" y="1947"/>
                  <a:pt x="707" y="2010"/>
                  <a:pt x="779" y="2033"/>
                </a:cubicBezTo>
                <a:cubicBezTo>
                  <a:pt x="819" y="2021"/>
                  <a:pt x="830" y="2019"/>
                  <a:pt x="856" y="1982"/>
                </a:cubicBezTo>
                <a:cubicBezTo>
                  <a:pt x="868" y="1965"/>
                  <a:pt x="890" y="1931"/>
                  <a:pt x="890" y="1931"/>
                </a:cubicBezTo>
                <a:cubicBezTo>
                  <a:pt x="909" y="1873"/>
                  <a:pt x="882" y="1942"/>
                  <a:pt x="923" y="1881"/>
                </a:cubicBezTo>
                <a:cubicBezTo>
                  <a:pt x="928" y="1873"/>
                  <a:pt x="928" y="1863"/>
                  <a:pt x="932" y="1855"/>
                </a:cubicBezTo>
                <a:cubicBezTo>
                  <a:pt x="937" y="1846"/>
                  <a:pt x="943" y="1838"/>
                  <a:pt x="949" y="1830"/>
                </a:cubicBezTo>
                <a:cubicBezTo>
                  <a:pt x="960" y="1795"/>
                  <a:pt x="980" y="1759"/>
                  <a:pt x="1000" y="1728"/>
                </a:cubicBezTo>
                <a:cubicBezTo>
                  <a:pt x="1010" y="1688"/>
                  <a:pt x="1000" y="1666"/>
                  <a:pt x="1042" y="1652"/>
                </a:cubicBezTo>
                <a:cubicBezTo>
                  <a:pt x="1113" y="1545"/>
                  <a:pt x="1207" y="1458"/>
                  <a:pt x="1271" y="1347"/>
                </a:cubicBezTo>
                <a:cubicBezTo>
                  <a:pt x="1296" y="1303"/>
                  <a:pt x="1314" y="1251"/>
                  <a:pt x="1330" y="1203"/>
                </a:cubicBezTo>
                <a:cubicBezTo>
                  <a:pt x="1336" y="1186"/>
                  <a:pt x="1347" y="1152"/>
                  <a:pt x="1347" y="1152"/>
                </a:cubicBezTo>
                <a:cubicBezTo>
                  <a:pt x="1357" y="1088"/>
                  <a:pt x="1362" y="1012"/>
                  <a:pt x="1398" y="957"/>
                </a:cubicBezTo>
                <a:cubicBezTo>
                  <a:pt x="1404" y="940"/>
                  <a:pt x="1409" y="923"/>
                  <a:pt x="1415" y="906"/>
                </a:cubicBezTo>
                <a:cubicBezTo>
                  <a:pt x="1418" y="898"/>
                  <a:pt x="1423" y="881"/>
                  <a:pt x="1423" y="881"/>
                </a:cubicBezTo>
                <a:cubicBezTo>
                  <a:pt x="1434" y="795"/>
                  <a:pt x="1425" y="835"/>
                  <a:pt x="1449" y="762"/>
                </a:cubicBezTo>
                <a:cubicBezTo>
                  <a:pt x="1455" y="743"/>
                  <a:pt x="1471" y="729"/>
                  <a:pt x="1482" y="712"/>
                </a:cubicBezTo>
                <a:cubicBezTo>
                  <a:pt x="1488" y="703"/>
                  <a:pt x="1499" y="686"/>
                  <a:pt x="1499" y="686"/>
                </a:cubicBezTo>
                <a:cubicBezTo>
                  <a:pt x="1517" y="617"/>
                  <a:pt x="1496" y="679"/>
                  <a:pt x="1559" y="585"/>
                </a:cubicBezTo>
                <a:cubicBezTo>
                  <a:pt x="1580" y="554"/>
                  <a:pt x="1594" y="519"/>
                  <a:pt x="1618" y="491"/>
                </a:cubicBezTo>
                <a:cubicBezTo>
                  <a:pt x="1627" y="480"/>
                  <a:pt x="1642" y="476"/>
                  <a:pt x="1652" y="466"/>
                </a:cubicBezTo>
                <a:cubicBezTo>
                  <a:pt x="1724" y="394"/>
                  <a:pt x="1779" y="312"/>
                  <a:pt x="1881" y="280"/>
                </a:cubicBezTo>
                <a:cubicBezTo>
                  <a:pt x="1914" y="258"/>
                  <a:pt x="1948" y="254"/>
                  <a:pt x="1982" y="237"/>
                </a:cubicBezTo>
                <a:cubicBezTo>
                  <a:pt x="2041" y="207"/>
                  <a:pt x="1977" y="230"/>
                  <a:pt x="2033" y="212"/>
                </a:cubicBezTo>
                <a:cubicBezTo>
                  <a:pt x="2089" y="175"/>
                  <a:pt x="2163" y="106"/>
                  <a:pt x="2236" y="102"/>
                </a:cubicBezTo>
                <a:cubicBezTo>
                  <a:pt x="2332" y="97"/>
                  <a:pt x="2428" y="96"/>
                  <a:pt x="2524" y="93"/>
                </a:cubicBezTo>
                <a:cubicBezTo>
                  <a:pt x="2584" y="74"/>
                  <a:pt x="2515" y="99"/>
                  <a:pt x="2575" y="68"/>
                </a:cubicBezTo>
                <a:cubicBezTo>
                  <a:pt x="2630" y="40"/>
                  <a:pt x="2693" y="16"/>
                  <a:pt x="2753" y="0"/>
                </a:cubicBezTo>
                <a:cubicBezTo>
                  <a:pt x="2949" y="10"/>
                  <a:pt x="2871" y="1"/>
                  <a:pt x="2973" y="34"/>
                </a:cubicBezTo>
                <a:cubicBezTo>
                  <a:pt x="2989" y="55"/>
                  <a:pt x="3012" y="70"/>
                  <a:pt x="3024" y="93"/>
                </a:cubicBezTo>
                <a:cubicBezTo>
                  <a:pt x="3031" y="106"/>
                  <a:pt x="3026" y="123"/>
                  <a:pt x="3033" y="136"/>
                </a:cubicBezTo>
                <a:cubicBezTo>
                  <a:pt x="3041" y="152"/>
                  <a:pt x="3069" y="169"/>
                  <a:pt x="3083" y="178"/>
                </a:cubicBezTo>
                <a:cubicBezTo>
                  <a:pt x="3094" y="195"/>
                  <a:pt x="3126" y="245"/>
                  <a:pt x="3143" y="263"/>
                </a:cubicBezTo>
                <a:cubicBezTo>
                  <a:pt x="3176" y="298"/>
                  <a:pt x="3244" y="364"/>
                  <a:pt x="3244" y="364"/>
                </a:cubicBezTo>
                <a:cubicBezTo>
                  <a:pt x="3217" y="405"/>
                  <a:pt x="3238" y="412"/>
                  <a:pt x="3270" y="449"/>
                </a:cubicBezTo>
                <a:cubicBezTo>
                  <a:pt x="3321" y="507"/>
                  <a:pt x="3382" y="577"/>
                  <a:pt x="3448" y="618"/>
                </a:cubicBezTo>
                <a:cubicBezTo>
                  <a:pt x="3505" y="706"/>
                  <a:pt x="3419" y="578"/>
                  <a:pt x="3490" y="669"/>
                </a:cubicBezTo>
                <a:cubicBezTo>
                  <a:pt x="3520" y="708"/>
                  <a:pt x="3527" y="737"/>
                  <a:pt x="3566" y="762"/>
                </a:cubicBezTo>
                <a:cubicBezTo>
                  <a:pt x="3572" y="771"/>
                  <a:pt x="3576" y="780"/>
                  <a:pt x="3583" y="788"/>
                </a:cubicBezTo>
                <a:cubicBezTo>
                  <a:pt x="3591" y="797"/>
                  <a:pt x="3602" y="803"/>
                  <a:pt x="3609" y="813"/>
                </a:cubicBezTo>
                <a:cubicBezTo>
                  <a:pt x="3621" y="832"/>
                  <a:pt x="3627" y="869"/>
                  <a:pt x="3634" y="890"/>
                </a:cubicBezTo>
                <a:cubicBezTo>
                  <a:pt x="3628" y="966"/>
                  <a:pt x="3624" y="1030"/>
                  <a:pt x="3583" y="1093"/>
                </a:cubicBezTo>
                <a:cubicBezTo>
                  <a:pt x="3586" y="1158"/>
                  <a:pt x="3587" y="1223"/>
                  <a:pt x="3592" y="1288"/>
                </a:cubicBezTo>
                <a:cubicBezTo>
                  <a:pt x="3595" y="1323"/>
                  <a:pt x="3618" y="1360"/>
                  <a:pt x="3634" y="1389"/>
                </a:cubicBezTo>
                <a:cubicBezTo>
                  <a:pt x="3663" y="1442"/>
                  <a:pt x="3685" y="1498"/>
                  <a:pt x="3727" y="1542"/>
                </a:cubicBezTo>
                <a:cubicBezTo>
                  <a:pt x="3748" y="1601"/>
                  <a:pt x="3719" y="1529"/>
                  <a:pt x="3761" y="1593"/>
                </a:cubicBezTo>
                <a:cubicBezTo>
                  <a:pt x="3766" y="1600"/>
                  <a:pt x="3766" y="1610"/>
                  <a:pt x="3770" y="1618"/>
                </a:cubicBezTo>
                <a:cubicBezTo>
                  <a:pt x="3794" y="1662"/>
                  <a:pt x="3826" y="1704"/>
                  <a:pt x="3854" y="1745"/>
                </a:cubicBezTo>
                <a:cubicBezTo>
                  <a:pt x="3877" y="1779"/>
                  <a:pt x="3921" y="1813"/>
                  <a:pt x="3947" y="1847"/>
                </a:cubicBezTo>
                <a:cubicBezTo>
                  <a:pt x="3966" y="1872"/>
                  <a:pt x="3994" y="1932"/>
                  <a:pt x="4032" y="1940"/>
                </a:cubicBezTo>
                <a:cubicBezTo>
                  <a:pt x="4062" y="1946"/>
                  <a:pt x="4094" y="1945"/>
                  <a:pt x="4125" y="1948"/>
                </a:cubicBezTo>
                <a:cubicBezTo>
                  <a:pt x="4151" y="2023"/>
                  <a:pt x="4114" y="1923"/>
                  <a:pt x="4151" y="1999"/>
                </a:cubicBezTo>
                <a:cubicBezTo>
                  <a:pt x="4178" y="2053"/>
                  <a:pt x="4191" y="2119"/>
                  <a:pt x="4210" y="2177"/>
                </a:cubicBezTo>
                <a:cubicBezTo>
                  <a:pt x="4219" y="2204"/>
                  <a:pt x="4235" y="2234"/>
                  <a:pt x="4235" y="2262"/>
                </a:cubicBezTo>
              </a:path>
            </a:pathLst>
          </a:custGeom>
          <a:solidFill>
            <a:srgbClr val="CCCCFF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69636" name="Freeform 4"/>
          <p:cNvSpPr>
            <a:spLocks/>
          </p:cNvSpPr>
          <p:nvPr/>
        </p:nvSpPr>
        <p:spPr bwMode="auto">
          <a:xfrm>
            <a:off x="3203575" y="3771900"/>
            <a:ext cx="3600450" cy="665163"/>
          </a:xfrm>
          <a:custGeom>
            <a:avLst/>
            <a:gdLst>
              <a:gd name="T0" fmla="*/ 0 w 4244"/>
              <a:gd name="T1" fmla="*/ 350838 h 419"/>
              <a:gd name="T2" fmla="*/ 114529 w 4244"/>
              <a:gd name="T3" fmla="*/ 498475 h 419"/>
              <a:gd name="T4" fmla="*/ 179853 w 4244"/>
              <a:gd name="T5" fmla="*/ 538163 h 419"/>
              <a:gd name="T6" fmla="*/ 430968 w 4244"/>
              <a:gd name="T7" fmla="*/ 592138 h 419"/>
              <a:gd name="T8" fmla="*/ 840727 w 4244"/>
              <a:gd name="T9" fmla="*/ 592138 h 419"/>
              <a:gd name="T10" fmla="*/ 905203 w 4244"/>
              <a:gd name="T11" fmla="*/ 552450 h 419"/>
              <a:gd name="T12" fmla="*/ 991736 w 4244"/>
              <a:gd name="T13" fmla="*/ 457200 h 419"/>
              <a:gd name="T14" fmla="*/ 1170740 w 4244"/>
              <a:gd name="T15" fmla="*/ 377825 h 419"/>
              <a:gd name="T16" fmla="*/ 1264908 w 4244"/>
              <a:gd name="T17" fmla="*/ 323850 h 419"/>
              <a:gd name="T18" fmla="*/ 1307326 w 4244"/>
              <a:gd name="T19" fmla="*/ 269875 h 419"/>
              <a:gd name="T20" fmla="*/ 1350593 w 4244"/>
              <a:gd name="T21" fmla="*/ 242888 h 419"/>
              <a:gd name="T22" fmla="*/ 1422703 w 4244"/>
              <a:gd name="T23" fmla="*/ 161925 h 419"/>
              <a:gd name="T24" fmla="*/ 1509236 w 4244"/>
              <a:gd name="T25" fmla="*/ 107950 h 419"/>
              <a:gd name="T26" fmla="*/ 1638187 w 4244"/>
              <a:gd name="T27" fmla="*/ 0 h 419"/>
              <a:gd name="T28" fmla="*/ 1911360 w 4244"/>
              <a:gd name="T29" fmla="*/ 53975 h 419"/>
              <a:gd name="T30" fmla="*/ 1983471 w 4244"/>
              <a:gd name="T31" fmla="*/ 107950 h 419"/>
              <a:gd name="T32" fmla="*/ 2105635 w 4244"/>
              <a:gd name="T33" fmla="*/ 242888 h 419"/>
              <a:gd name="T34" fmla="*/ 2824198 w 4244"/>
              <a:gd name="T35" fmla="*/ 255588 h 419"/>
              <a:gd name="T36" fmla="*/ 2874251 w 4244"/>
              <a:gd name="T37" fmla="*/ 350838 h 419"/>
              <a:gd name="T38" fmla="*/ 3111793 w 4244"/>
              <a:gd name="T39" fmla="*/ 255588 h 419"/>
              <a:gd name="T40" fmla="*/ 3571606 w 4244"/>
              <a:gd name="T41" fmla="*/ 215900 h 419"/>
              <a:gd name="T42" fmla="*/ 3600450 w 4244"/>
              <a:gd name="T43" fmla="*/ 188913 h 419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4244"/>
              <a:gd name="T67" fmla="*/ 0 h 419"/>
              <a:gd name="T68" fmla="*/ 4244 w 4244"/>
              <a:gd name="T69" fmla="*/ 419 h 419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4244" h="419">
                <a:moveTo>
                  <a:pt x="0" y="221"/>
                </a:moveTo>
                <a:cubicBezTo>
                  <a:pt x="45" y="253"/>
                  <a:pt x="90" y="283"/>
                  <a:pt x="135" y="314"/>
                </a:cubicBezTo>
                <a:cubicBezTo>
                  <a:pt x="154" y="327"/>
                  <a:pt x="190" y="332"/>
                  <a:pt x="212" y="339"/>
                </a:cubicBezTo>
                <a:cubicBezTo>
                  <a:pt x="299" y="368"/>
                  <a:pt x="419" y="368"/>
                  <a:pt x="508" y="373"/>
                </a:cubicBezTo>
                <a:cubicBezTo>
                  <a:pt x="683" y="419"/>
                  <a:pt x="577" y="395"/>
                  <a:pt x="991" y="373"/>
                </a:cubicBezTo>
                <a:cubicBezTo>
                  <a:pt x="1018" y="372"/>
                  <a:pt x="1067" y="348"/>
                  <a:pt x="1067" y="348"/>
                </a:cubicBezTo>
                <a:cubicBezTo>
                  <a:pt x="1098" y="327"/>
                  <a:pt x="1134" y="303"/>
                  <a:pt x="1169" y="288"/>
                </a:cubicBezTo>
                <a:cubicBezTo>
                  <a:pt x="1235" y="260"/>
                  <a:pt x="1311" y="255"/>
                  <a:pt x="1380" y="238"/>
                </a:cubicBezTo>
                <a:cubicBezTo>
                  <a:pt x="1417" y="229"/>
                  <a:pt x="1454" y="215"/>
                  <a:pt x="1491" y="204"/>
                </a:cubicBezTo>
                <a:cubicBezTo>
                  <a:pt x="1508" y="193"/>
                  <a:pt x="1524" y="181"/>
                  <a:pt x="1541" y="170"/>
                </a:cubicBezTo>
                <a:cubicBezTo>
                  <a:pt x="1556" y="160"/>
                  <a:pt x="1592" y="153"/>
                  <a:pt x="1592" y="153"/>
                </a:cubicBezTo>
                <a:cubicBezTo>
                  <a:pt x="1618" y="136"/>
                  <a:pt x="1648" y="115"/>
                  <a:pt x="1677" y="102"/>
                </a:cubicBezTo>
                <a:cubicBezTo>
                  <a:pt x="1704" y="90"/>
                  <a:pt x="1753" y="85"/>
                  <a:pt x="1779" y="68"/>
                </a:cubicBezTo>
                <a:cubicBezTo>
                  <a:pt x="1830" y="33"/>
                  <a:pt x="1874" y="21"/>
                  <a:pt x="1931" y="0"/>
                </a:cubicBezTo>
                <a:cubicBezTo>
                  <a:pt x="2035" y="5"/>
                  <a:pt x="2150" y="4"/>
                  <a:pt x="2253" y="34"/>
                </a:cubicBezTo>
                <a:cubicBezTo>
                  <a:pt x="2283" y="43"/>
                  <a:pt x="2308" y="59"/>
                  <a:pt x="2338" y="68"/>
                </a:cubicBezTo>
                <a:cubicBezTo>
                  <a:pt x="2374" y="123"/>
                  <a:pt x="2424" y="133"/>
                  <a:pt x="2482" y="153"/>
                </a:cubicBezTo>
                <a:cubicBezTo>
                  <a:pt x="2749" y="245"/>
                  <a:pt x="3047" y="158"/>
                  <a:pt x="3329" y="161"/>
                </a:cubicBezTo>
                <a:cubicBezTo>
                  <a:pt x="3368" y="219"/>
                  <a:pt x="3344" y="205"/>
                  <a:pt x="3388" y="221"/>
                </a:cubicBezTo>
                <a:cubicBezTo>
                  <a:pt x="3418" y="124"/>
                  <a:pt x="3626" y="163"/>
                  <a:pt x="3668" y="161"/>
                </a:cubicBezTo>
                <a:cubicBezTo>
                  <a:pt x="3849" y="152"/>
                  <a:pt x="4029" y="145"/>
                  <a:pt x="4210" y="136"/>
                </a:cubicBezTo>
                <a:cubicBezTo>
                  <a:pt x="4239" y="126"/>
                  <a:pt x="4228" y="133"/>
                  <a:pt x="4244" y="119"/>
                </a:cubicBez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69637" name="Text Box 5"/>
          <p:cNvSpPr txBox="1">
            <a:spLocks noChangeArrowheads="1"/>
          </p:cNvSpPr>
          <p:nvPr/>
        </p:nvSpPr>
        <p:spPr bwMode="auto">
          <a:xfrm>
            <a:off x="4291013" y="2565400"/>
            <a:ext cx="1625765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endParaRPr lang="fr-CA" sz="2000" b="1" dirty="0"/>
          </a:p>
          <a:p>
            <a:pPr algn="ctr"/>
            <a:r>
              <a:rPr lang="fr-CA" sz="2000" b="1" i="1" u="sng" dirty="0"/>
              <a:t>Organisation </a:t>
            </a:r>
          </a:p>
          <a:p>
            <a:pPr algn="ctr"/>
            <a:r>
              <a:rPr lang="fr-CA" sz="2000" b="1" i="1" u="sng" dirty="0"/>
              <a:t>formelle</a:t>
            </a:r>
          </a:p>
        </p:txBody>
      </p:sp>
      <p:sp>
        <p:nvSpPr>
          <p:cNvPr id="69638" name="Text Box 6"/>
          <p:cNvSpPr txBox="1">
            <a:spLocks noChangeArrowheads="1"/>
          </p:cNvSpPr>
          <p:nvPr/>
        </p:nvSpPr>
        <p:spPr bwMode="auto">
          <a:xfrm>
            <a:off x="4060825" y="4094163"/>
            <a:ext cx="1961755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endParaRPr lang="fr-CA" b="1" dirty="0"/>
          </a:p>
          <a:p>
            <a:pPr algn="ctr"/>
            <a:r>
              <a:rPr lang="fr-CA" b="1" i="1" u="sng" dirty="0"/>
              <a:t>Règles non écrites </a:t>
            </a:r>
          </a:p>
          <a:p>
            <a:pPr algn="ctr"/>
            <a:r>
              <a:rPr lang="fr-CA" b="1" i="1" u="sng" dirty="0">
                <a:solidFill>
                  <a:schemeClr val="tx2"/>
                </a:solidFill>
              </a:rPr>
              <a:t>valeurs</a:t>
            </a:r>
          </a:p>
          <a:p>
            <a:pPr algn="ctr"/>
            <a:r>
              <a:rPr lang="fr-CA" b="1" i="1" u="sng" dirty="0">
                <a:solidFill>
                  <a:schemeClr val="tx2"/>
                </a:solidFill>
              </a:rPr>
              <a:t>croyances</a:t>
            </a:r>
          </a:p>
          <a:p>
            <a:pPr algn="ctr"/>
            <a:r>
              <a:rPr lang="fr-CA" b="1" i="1" u="sng" dirty="0" err="1">
                <a:solidFill>
                  <a:schemeClr val="tx2"/>
                </a:solidFill>
              </a:rPr>
              <a:t>etc</a:t>
            </a:r>
            <a:r>
              <a:rPr lang="fr-CA" b="1" i="1" u="sng" dirty="0">
                <a:solidFill>
                  <a:schemeClr val="tx2"/>
                </a:solidFill>
              </a:rPr>
              <a:t>…</a:t>
            </a:r>
          </a:p>
          <a:p>
            <a:pPr algn="ctr"/>
            <a:endParaRPr lang="fr-C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A" dirty="0" smtClean="0"/>
              <a:t>Les configurations organisationnelles</a:t>
            </a:r>
            <a:endParaRPr lang="fr-CA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fr-CA" sz="4000" dirty="0" smtClean="0"/>
              <a:t>Structure fonctionnelle</a:t>
            </a:r>
            <a:endParaRPr lang="fr-CA" sz="4000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457200" y="1052736"/>
          <a:ext cx="8229600" cy="26928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ZoneTexte 4"/>
          <p:cNvSpPr txBox="1"/>
          <p:nvPr/>
        </p:nvSpPr>
        <p:spPr>
          <a:xfrm>
            <a:off x="1619672" y="3717032"/>
            <a:ext cx="5230534" cy="132343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CA" sz="1600" b="1" u="sng" dirty="0" smtClean="0">
                <a:solidFill>
                  <a:schemeClr val="tx2"/>
                </a:solidFill>
              </a:rPr>
              <a:t>Avantages</a:t>
            </a:r>
          </a:p>
          <a:p>
            <a:pPr>
              <a:buFont typeface="Arial" pitchFamily="34" charset="0"/>
              <a:buChar char="•"/>
            </a:pPr>
            <a:r>
              <a:rPr lang="fr-CA" sz="1600" dirty="0" smtClean="0"/>
              <a:t> le DG en contact avec toutes les opérations </a:t>
            </a:r>
          </a:p>
          <a:p>
            <a:pPr>
              <a:buFont typeface="Arial" pitchFamily="34" charset="0"/>
              <a:buChar char="•"/>
            </a:pPr>
            <a:r>
              <a:rPr lang="fr-CA" sz="1600" dirty="0" smtClean="0"/>
              <a:t> mécanismes de contrôle simples et peu nombreux</a:t>
            </a:r>
          </a:p>
          <a:p>
            <a:pPr>
              <a:buFont typeface="Arial" pitchFamily="34" charset="0"/>
              <a:buChar char="•"/>
            </a:pPr>
            <a:r>
              <a:rPr lang="fr-CA" sz="1600" dirty="0" smtClean="0"/>
              <a:t> définition claire des responsabilités</a:t>
            </a:r>
          </a:p>
          <a:p>
            <a:pPr>
              <a:buFont typeface="Arial" pitchFamily="34" charset="0"/>
              <a:buChar char="•"/>
            </a:pPr>
            <a:r>
              <a:rPr lang="fr-CA" sz="1600" dirty="0" smtClean="0"/>
              <a:t> présence de spécialistes à tous les niveaux de management</a:t>
            </a:r>
            <a:endParaRPr lang="fr-CA" sz="1600" dirty="0"/>
          </a:p>
        </p:txBody>
      </p:sp>
      <p:sp>
        <p:nvSpPr>
          <p:cNvPr id="6" name="ZoneTexte 5"/>
          <p:cNvSpPr txBox="1"/>
          <p:nvPr/>
        </p:nvSpPr>
        <p:spPr>
          <a:xfrm>
            <a:off x="1619672" y="5157192"/>
            <a:ext cx="4718921" cy="156966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CA" sz="1600" b="1" u="sng" dirty="0" smtClean="0">
                <a:solidFill>
                  <a:schemeClr val="tx2"/>
                </a:solidFill>
              </a:rPr>
              <a:t>Inconvénients </a:t>
            </a:r>
          </a:p>
          <a:p>
            <a:pPr>
              <a:buFont typeface="Arial" pitchFamily="34" charset="0"/>
              <a:buChar char="•"/>
            </a:pPr>
            <a:r>
              <a:rPr lang="fr-CA" sz="1600" dirty="0" smtClean="0"/>
              <a:t> les dirigeants accaparés par des problèmes routiniers</a:t>
            </a:r>
          </a:p>
          <a:p>
            <a:pPr>
              <a:buFont typeface="Arial" pitchFamily="34" charset="0"/>
              <a:buChar char="•"/>
            </a:pPr>
            <a:r>
              <a:rPr lang="fr-CA" sz="1600" dirty="0" smtClean="0"/>
              <a:t> ils négligent les problèmes stratégiques</a:t>
            </a:r>
          </a:p>
          <a:p>
            <a:pPr>
              <a:buFont typeface="Arial" pitchFamily="34" charset="0"/>
              <a:buChar char="•"/>
            </a:pPr>
            <a:r>
              <a:rPr lang="fr-CA" sz="1600" dirty="0" smtClean="0"/>
              <a:t> difficulté à gérer la diversité</a:t>
            </a:r>
          </a:p>
          <a:p>
            <a:pPr>
              <a:buFont typeface="Arial" pitchFamily="34" charset="0"/>
              <a:buChar char="•"/>
            </a:pPr>
            <a:r>
              <a:rPr lang="fr-CA" sz="1600" dirty="0" smtClean="0"/>
              <a:t> manque de coordination entre les fonctions</a:t>
            </a:r>
          </a:p>
          <a:p>
            <a:pPr>
              <a:buFont typeface="Arial" pitchFamily="34" charset="0"/>
              <a:buChar char="•"/>
            </a:pPr>
            <a:r>
              <a:rPr lang="fr-CA" sz="1600" dirty="0" smtClean="0"/>
              <a:t> incapacité à s’adapter</a:t>
            </a:r>
            <a:endParaRPr lang="fr-CA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r>
              <a:rPr lang="fr-CA" b="1" dirty="0" smtClean="0"/>
              <a:t>Structure </a:t>
            </a:r>
            <a:r>
              <a:rPr lang="fr-CA" b="1" dirty="0" err="1" smtClean="0"/>
              <a:t>divisionnelle</a:t>
            </a:r>
            <a:r>
              <a:rPr lang="fr-CA" b="1" dirty="0" smtClean="0"/>
              <a:t> </a:t>
            </a:r>
            <a:endParaRPr lang="fr-CA" b="1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457200" y="1340769"/>
          <a:ext cx="8229600" cy="27363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ZoneTexte 4"/>
          <p:cNvSpPr txBox="1"/>
          <p:nvPr/>
        </p:nvSpPr>
        <p:spPr>
          <a:xfrm>
            <a:off x="539552" y="4379620"/>
            <a:ext cx="3411127" cy="156966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CA" sz="1600" b="1" u="sng" dirty="0" smtClean="0">
                <a:solidFill>
                  <a:schemeClr val="tx2"/>
                </a:solidFill>
              </a:rPr>
              <a:t>Avantages</a:t>
            </a:r>
          </a:p>
          <a:p>
            <a:pPr>
              <a:buFont typeface="Arial" pitchFamily="34" charset="0"/>
              <a:buChar char="•"/>
            </a:pPr>
            <a:r>
              <a:rPr lang="fr-CA" sz="1600" dirty="0" smtClean="0"/>
              <a:t> facilite l’ajout ou le retrait d’activités</a:t>
            </a:r>
          </a:p>
          <a:p>
            <a:pPr>
              <a:buFont typeface="Arial" pitchFamily="34" charset="0"/>
              <a:buChar char="•"/>
            </a:pPr>
            <a:r>
              <a:rPr lang="fr-CA" sz="1600" dirty="0" smtClean="0"/>
              <a:t> facilite la mesure de la performance</a:t>
            </a:r>
          </a:p>
          <a:p>
            <a:pPr>
              <a:buFont typeface="Arial" pitchFamily="34" charset="0"/>
              <a:buChar char="•"/>
            </a:pPr>
            <a:r>
              <a:rPr lang="fr-CA" sz="1600" dirty="0" smtClean="0"/>
              <a:t>Appropriation de la stratégie</a:t>
            </a:r>
          </a:p>
          <a:p>
            <a:pPr>
              <a:buFont typeface="Arial" pitchFamily="34" charset="0"/>
              <a:buChar char="•"/>
            </a:pPr>
            <a:r>
              <a:rPr lang="fr-CA" sz="1600" dirty="0" smtClean="0"/>
              <a:t> spécialisation des compétences</a:t>
            </a:r>
          </a:p>
          <a:p>
            <a:pPr>
              <a:buFont typeface="Arial" pitchFamily="34" charset="0"/>
              <a:buChar char="•"/>
            </a:pPr>
            <a:r>
              <a:rPr lang="fr-CA" sz="1600" dirty="0" smtClean="0"/>
              <a:t> bon apprentissage pour les managers</a:t>
            </a:r>
            <a:endParaRPr lang="fr-CA" sz="1600" dirty="0"/>
          </a:p>
        </p:txBody>
      </p:sp>
      <p:sp>
        <p:nvSpPr>
          <p:cNvPr id="6" name="ZoneTexte 5"/>
          <p:cNvSpPr txBox="1"/>
          <p:nvPr/>
        </p:nvSpPr>
        <p:spPr>
          <a:xfrm>
            <a:off x="4245567" y="4365104"/>
            <a:ext cx="3751604" cy="107721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CA" sz="1600" b="1" u="sng" dirty="0" smtClean="0">
                <a:solidFill>
                  <a:schemeClr val="tx2"/>
                </a:solidFill>
              </a:rPr>
              <a:t>Inconvénients </a:t>
            </a:r>
          </a:p>
          <a:p>
            <a:pPr>
              <a:buFont typeface="Arial" pitchFamily="34" charset="0"/>
              <a:buChar char="•"/>
            </a:pPr>
            <a:r>
              <a:rPr lang="fr-CA" sz="1600" dirty="0" smtClean="0"/>
              <a:t> risque de doublons</a:t>
            </a:r>
          </a:p>
          <a:p>
            <a:pPr>
              <a:buFont typeface="Arial" pitchFamily="34" charset="0"/>
              <a:buChar char="•"/>
            </a:pPr>
            <a:r>
              <a:rPr lang="fr-CA" sz="1600" dirty="0" smtClean="0"/>
              <a:t> fragmentation et absence de coopération</a:t>
            </a:r>
          </a:p>
          <a:p>
            <a:pPr>
              <a:buFont typeface="Arial" pitchFamily="34" charset="0"/>
              <a:buChar char="•"/>
            </a:pPr>
            <a:r>
              <a:rPr lang="fr-CA" sz="1600" dirty="0" smtClean="0"/>
              <a:t> risque de perte de contrôle central </a:t>
            </a:r>
            <a:endParaRPr lang="fr-CA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fr-CA" sz="4000" dirty="0" smtClean="0"/>
              <a:t>Structure matricielle</a:t>
            </a:r>
            <a:endParaRPr lang="fr-CA" sz="4000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457200" y="1052737"/>
          <a:ext cx="8229600" cy="22322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Diagramme 6"/>
          <p:cNvGraphicFramePr/>
          <p:nvPr/>
        </p:nvGraphicFramePr>
        <p:xfrm>
          <a:off x="1907704" y="3356992"/>
          <a:ext cx="5663952" cy="180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pSp>
        <p:nvGrpSpPr>
          <p:cNvPr id="3" name="Groupe 7"/>
          <p:cNvGrpSpPr/>
          <p:nvPr/>
        </p:nvGrpSpPr>
        <p:grpSpPr>
          <a:xfrm>
            <a:off x="0" y="4005064"/>
            <a:ext cx="1547812" cy="360040"/>
            <a:chOff x="194220" y="540587"/>
            <a:chExt cx="1547812" cy="542784"/>
          </a:xfrm>
        </p:grpSpPr>
        <p:sp>
          <p:nvSpPr>
            <p:cNvPr id="9" name="Rectangle à coins arrondis 8"/>
            <p:cNvSpPr/>
            <p:nvPr/>
          </p:nvSpPr>
          <p:spPr>
            <a:xfrm>
              <a:off x="194220" y="540587"/>
              <a:ext cx="1547812" cy="542784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fr-CA" sz="1600" b="1" dirty="0" smtClean="0">
                  <a:solidFill>
                    <a:schemeClr val="tx1"/>
                  </a:solidFill>
                </a:rPr>
                <a:t>Produits A</a:t>
              </a:r>
              <a:endParaRPr lang="fr-CA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210118" y="556485"/>
              <a:ext cx="1516016" cy="51098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1120" tIns="53340" rIns="71120" bIns="53340" numCol="1" spcCol="1270" anchor="ctr" anchorCtr="0">
              <a:noAutofit/>
            </a:bodyPr>
            <a:lstStyle/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fr-CA" sz="2400" kern="1200"/>
            </a:p>
          </p:txBody>
        </p:sp>
      </p:grpSp>
      <p:grpSp>
        <p:nvGrpSpPr>
          <p:cNvPr id="5" name="Groupe 13"/>
          <p:cNvGrpSpPr/>
          <p:nvPr/>
        </p:nvGrpSpPr>
        <p:grpSpPr>
          <a:xfrm>
            <a:off x="-148" y="4365104"/>
            <a:ext cx="1547812" cy="360040"/>
            <a:chOff x="194220" y="540587"/>
            <a:chExt cx="1547812" cy="542784"/>
          </a:xfrm>
        </p:grpSpPr>
        <p:sp>
          <p:nvSpPr>
            <p:cNvPr id="15" name="Rectangle à coins arrondis 14"/>
            <p:cNvSpPr/>
            <p:nvPr/>
          </p:nvSpPr>
          <p:spPr>
            <a:xfrm>
              <a:off x="194220" y="540587"/>
              <a:ext cx="1547812" cy="542784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fr-CA" sz="1600" b="1" dirty="0" smtClean="0">
                  <a:solidFill>
                    <a:schemeClr val="tx1"/>
                  </a:solidFill>
                </a:rPr>
                <a:t>Produits B</a:t>
              </a:r>
              <a:endParaRPr lang="fr-CA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210118" y="556485"/>
              <a:ext cx="1516016" cy="51098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1120" tIns="53340" rIns="71120" bIns="53340" numCol="1" spcCol="1270" anchor="ctr" anchorCtr="0">
              <a:noAutofit/>
            </a:bodyPr>
            <a:lstStyle/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fr-CA" sz="2400" kern="1200"/>
            </a:p>
          </p:txBody>
        </p:sp>
      </p:grpSp>
      <p:grpSp>
        <p:nvGrpSpPr>
          <p:cNvPr id="6" name="Groupe 16"/>
          <p:cNvGrpSpPr/>
          <p:nvPr/>
        </p:nvGrpSpPr>
        <p:grpSpPr>
          <a:xfrm>
            <a:off x="-148" y="4725144"/>
            <a:ext cx="1547812" cy="360040"/>
            <a:chOff x="194220" y="540587"/>
            <a:chExt cx="1547812" cy="542784"/>
          </a:xfrm>
        </p:grpSpPr>
        <p:sp>
          <p:nvSpPr>
            <p:cNvPr id="18" name="Rectangle à coins arrondis 17"/>
            <p:cNvSpPr/>
            <p:nvPr/>
          </p:nvSpPr>
          <p:spPr>
            <a:xfrm>
              <a:off x="194220" y="540587"/>
              <a:ext cx="1547812" cy="542784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fr-CA" sz="1600" b="1" dirty="0" smtClean="0">
                  <a:solidFill>
                    <a:schemeClr val="tx1"/>
                  </a:solidFill>
                </a:rPr>
                <a:t>Produits C</a:t>
              </a:r>
              <a:endParaRPr lang="fr-CA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210118" y="556485"/>
              <a:ext cx="1516016" cy="51098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1120" tIns="53340" rIns="71120" bIns="53340" numCol="1" spcCol="1270" anchor="ctr" anchorCtr="0">
              <a:noAutofit/>
            </a:bodyPr>
            <a:lstStyle/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fr-CA" sz="2400" kern="1200"/>
            </a:p>
          </p:txBody>
        </p:sp>
      </p:grpSp>
      <p:sp>
        <p:nvSpPr>
          <p:cNvPr id="20" name="ZoneTexte 19"/>
          <p:cNvSpPr txBox="1"/>
          <p:nvPr/>
        </p:nvSpPr>
        <p:spPr>
          <a:xfrm>
            <a:off x="7757685" y="4077072"/>
            <a:ext cx="13508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A" sz="1400" b="1" dirty="0" smtClean="0"/>
              <a:t>Unités</a:t>
            </a:r>
          </a:p>
          <a:p>
            <a:pPr algn="ctr"/>
            <a:r>
              <a:rPr lang="fr-CA" sz="1400" b="1" dirty="0" smtClean="0"/>
              <a:t>opérationnelles</a:t>
            </a:r>
            <a:endParaRPr lang="fr-CA" sz="1400" b="1" dirty="0"/>
          </a:p>
        </p:txBody>
      </p:sp>
      <p:sp>
        <p:nvSpPr>
          <p:cNvPr id="21" name="Accolade fermante 20"/>
          <p:cNvSpPr/>
          <p:nvPr/>
        </p:nvSpPr>
        <p:spPr>
          <a:xfrm>
            <a:off x="7524328" y="3356992"/>
            <a:ext cx="216024" cy="1872208"/>
          </a:xfrm>
          <a:prstGeom prst="rightBrac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22" name="ZoneTexte 21"/>
          <p:cNvSpPr txBox="1"/>
          <p:nvPr/>
        </p:nvSpPr>
        <p:spPr>
          <a:xfrm>
            <a:off x="372891" y="5376118"/>
            <a:ext cx="3479029" cy="107721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CA" sz="1600" b="1" u="sng" dirty="0" smtClean="0">
                <a:solidFill>
                  <a:schemeClr val="tx2"/>
                </a:solidFill>
              </a:rPr>
              <a:t>Avantages</a:t>
            </a:r>
          </a:p>
          <a:p>
            <a:pPr>
              <a:buFont typeface="Arial" pitchFamily="34" charset="0"/>
              <a:buChar char="•"/>
            </a:pPr>
            <a:r>
              <a:rPr lang="fr-CA" sz="1600" dirty="0" smtClean="0"/>
              <a:t> intégration des connaissances</a:t>
            </a:r>
          </a:p>
          <a:p>
            <a:pPr>
              <a:buFont typeface="Arial" pitchFamily="34" charset="0"/>
              <a:buChar char="•"/>
            </a:pPr>
            <a:r>
              <a:rPr lang="fr-CA" sz="1600" dirty="0" smtClean="0"/>
              <a:t> flexibilité</a:t>
            </a:r>
          </a:p>
          <a:p>
            <a:pPr>
              <a:buFont typeface="Arial" pitchFamily="34" charset="0"/>
              <a:buChar char="•"/>
            </a:pPr>
            <a:r>
              <a:rPr lang="fr-CA" sz="1600" dirty="0" smtClean="0"/>
              <a:t> possibilité de combiner + perspectives</a:t>
            </a:r>
            <a:endParaRPr lang="fr-CA" sz="1600" dirty="0"/>
          </a:p>
        </p:txBody>
      </p:sp>
      <p:sp>
        <p:nvSpPr>
          <p:cNvPr id="23" name="ZoneTexte 22"/>
          <p:cNvSpPr txBox="1"/>
          <p:nvPr/>
        </p:nvSpPr>
        <p:spPr>
          <a:xfrm>
            <a:off x="4245567" y="5373216"/>
            <a:ext cx="4117217" cy="132343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CA" sz="1600" b="1" u="sng" dirty="0" smtClean="0">
                <a:solidFill>
                  <a:schemeClr val="tx2"/>
                </a:solidFill>
              </a:rPr>
              <a:t>Inconvénients </a:t>
            </a:r>
          </a:p>
          <a:p>
            <a:pPr>
              <a:buFont typeface="Arial" pitchFamily="34" charset="0"/>
              <a:buChar char="•"/>
            </a:pPr>
            <a:r>
              <a:rPr lang="fr-CA" sz="1600" dirty="0" smtClean="0"/>
              <a:t> lenteur des décisions</a:t>
            </a:r>
          </a:p>
          <a:p>
            <a:pPr>
              <a:buFont typeface="Arial" pitchFamily="34" charset="0"/>
              <a:buChar char="•"/>
            </a:pPr>
            <a:r>
              <a:rPr lang="fr-CA" sz="1600" dirty="0" smtClean="0"/>
              <a:t> manque de clarté tâches / rôles</a:t>
            </a:r>
          </a:p>
          <a:p>
            <a:pPr>
              <a:buFont typeface="Arial" pitchFamily="34" charset="0"/>
              <a:buChar char="•"/>
            </a:pPr>
            <a:r>
              <a:rPr lang="fr-CA" sz="1600" dirty="0" smtClean="0"/>
              <a:t> difficulté de contrôle coûts / profits</a:t>
            </a:r>
          </a:p>
          <a:p>
            <a:pPr>
              <a:buFont typeface="Arial" pitchFamily="34" charset="0"/>
              <a:buChar char="•"/>
            </a:pPr>
            <a:r>
              <a:rPr lang="fr-CA" sz="1600" dirty="0" smtClean="0"/>
              <a:t> # de conflits potentiels + dilution des priorités</a:t>
            </a:r>
            <a:endParaRPr lang="fr-CA" sz="1600" dirty="0"/>
          </a:p>
        </p:txBody>
      </p:sp>
      <p:cxnSp>
        <p:nvCxnSpPr>
          <p:cNvPr id="25" name="Connecteur droit 24"/>
          <p:cNvCxnSpPr/>
          <p:nvPr/>
        </p:nvCxnSpPr>
        <p:spPr>
          <a:xfrm>
            <a:off x="1331640" y="3140968"/>
            <a:ext cx="6480720" cy="0"/>
          </a:xfrm>
          <a:prstGeom prst="line">
            <a:avLst/>
          </a:prstGeom>
          <a:ln w="381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r>
              <a:rPr lang="fr-CA" b="1" dirty="0" smtClean="0"/>
              <a:t>Structures multinationales</a:t>
            </a:r>
            <a:endParaRPr lang="fr-CA" b="1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1043608" y="2171997"/>
          <a:ext cx="7643192" cy="40653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ZoneTexte 4"/>
          <p:cNvSpPr txBox="1"/>
          <p:nvPr/>
        </p:nvSpPr>
        <p:spPr>
          <a:xfrm>
            <a:off x="3779912" y="1547500"/>
            <a:ext cx="2233175" cy="369332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fr-CA" b="1" i="1" dirty="0" smtClean="0"/>
              <a:t>Coordination globale </a:t>
            </a:r>
            <a:endParaRPr lang="fr-CA" b="1" i="1" dirty="0"/>
          </a:p>
        </p:txBody>
      </p:sp>
      <p:sp>
        <p:nvSpPr>
          <p:cNvPr id="6" name="ZoneTexte 5"/>
          <p:cNvSpPr txBox="1"/>
          <p:nvPr/>
        </p:nvSpPr>
        <p:spPr>
          <a:xfrm>
            <a:off x="392870" y="3995772"/>
            <a:ext cx="1802866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CA" b="1" i="1" dirty="0" smtClean="0"/>
              <a:t>Réactivité locale </a:t>
            </a:r>
            <a:endParaRPr lang="fr-CA" b="1" i="1" dirty="0"/>
          </a:p>
        </p:txBody>
      </p:sp>
      <p:sp>
        <p:nvSpPr>
          <p:cNvPr id="7" name="ZoneTexte 6"/>
          <p:cNvSpPr txBox="1"/>
          <p:nvPr/>
        </p:nvSpPr>
        <p:spPr>
          <a:xfrm>
            <a:off x="3131840" y="1916832"/>
            <a:ext cx="7336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600" b="1" dirty="0" smtClean="0"/>
              <a:t>Faible </a:t>
            </a:r>
            <a:endParaRPr lang="fr-CA" sz="1600" b="1" dirty="0"/>
          </a:p>
        </p:txBody>
      </p:sp>
      <p:sp>
        <p:nvSpPr>
          <p:cNvPr id="8" name="ZoneTexte 7"/>
          <p:cNvSpPr txBox="1"/>
          <p:nvPr/>
        </p:nvSpPr>
        <p:spPr>
          <a:xfrm>
            <a:off x="2182154" y="2514382"/>
            <a:ext cx="7336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600" b="1" dirty="0" smtClean="0"/>
              <a:t>Faible </a:t>
            </a:r>
            <a:endParaRPr lang="fr-CA" sz="1600" b="1" dirty="0"/>
          </a:p>
        </p:txBody>
      </p:sp>
      <p:sp>
        <p:nvSpPr>
          <p:cNvPr id="9" name="ZoneTexte 8"/>
          <p:cNvSpPr txBox="1"/>
          <p:nvPr/>
        </p:nvSpPr>
        <p:spPr>
          <a:xfrm>
            <a:off x="5827696" y="1916832"/>
            <a:ext cx="8325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600" b="1" dirty="0" smtClean="0"/>
              <a:t>Élevée  </a:t>
            </a:r>
            <a:endParaRPr lang="fr-CA" sz="1600" b="1" dirty="0"/>
          </a:p>
        </p:txBody>
      </p:sp>
      <p:sp>
        <p:nvSpPr>
          <p:cNvPr id="10" name="ZoneTexte 9"/>
          <p:cNvSpPr txBox="1"/>
          <p:nvPr/>
        </p:nvSpPr>
        <p:spPr>
          <a:xfrm>
            <a:off x="2195736" y="5610726"/>
            <a:ext cx="8325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600" b="1" dirty="0" smtClean="0"/>
              <a:t>Élevée  </a:t>
            </a:r>
            <a:endParaRPr lang="fr-CA" sz="1600" b="1" dirty="0"/>
          </a:p>
        </p:txBody>
      </p:sp>
      <p:cxnSp>
        <p:nvCxnSpPr>
          <p:cNvPr id="12" name="Connecteur droit avec flèche 11"/>
          <p:cNvCxnSpPr/>
          <p:nvPr/>
        </p:nvCxnSpPr>
        <p:spPr>
          <a:xfrm>
            <a:off x="3923928" y="2059260"/>
            <a:ext cx="1872208" cy="1588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/>
          <p:cNvCxnSpPr/>
          <p:nvPr/>
        </p:nvCxnSpPr>
        <p:spPr>
          <a:xfrm rot="5400000">
            <a:off x="1258838" y="4220294"/>
            <a:ext cx="2592288" cy="1588"/>
          </a:xfrm>
          <a:prstGeom prst="straightConnector1">
            <a:avLst/>
          </a:prstGeom>
          <a:ln w="285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629816"/>
            <a:ext cx="8229600" cy="1143000"/>
          </a:xfrm>
        </p:spPr>
        <p:txBody>
          <a:bodyPr/>
          <a:lstStyle/>
          <a:p>
            <a:r>
              <a:rPr lang="fr-CA" dirty="0" smtClean="0"/>
              <a:t>Comparaison des structures</a:t>
            </a:r>
            <a:endParaRPr lang="fr-CA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179514" y="2150864"/>
          <a:ext cx="8784972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4162"/>
                <a:gridCol w="1464162"/>
                <a:gridCol w="1464162"/>
                <a:gridCol w="1464162"/>
                <a:gridCol w="1464162"/>
                <a:gridCol w="146416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CA" dirty="0" smtClean="0"/>
                        <a:t>Critères </a:t>
                      </a:r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600" dirty="0" smtClean="0">
                          <a:solidFill>
                            <a:schemeClr val="tx1"/>
                          </a:solidFill>
                        </a:rPr>
                        <a:t>Fonctionnelle </a:t>
                      </a:r>
                      <a:endParaRPr lang="fr-CA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600" dirty="0" err="1" smtClean="0">
                          <a:solidFill>
                            <a:schemeClr val="tx1"/>
                          </a:solidFill>
                        </a:rPr>
                        <a:t>Divisionnelle</a:t>
                      </a:r>
                      <a:r>
                        <a:rPr lang="fr-CA" sz="16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fr-CA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600" dirty="0" smtClean="0">
                          <a:solidFill>
                            <a:schemeClr val="tx1"/>
                          </a:solidFill>
                        </a:rPr>
                        <a:t>Matricielle </a:t>
                      </a:r>
                      <a:endParaRPr lang="fr-CA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600" dirty="0" smtClean="0">
                          <a:solidFill>
                            <a:schemeClr val="tx1"/>
                          </a:solidFill>
                        </a:rPr>
                        <a:t>Transnationale </a:t>
                      </a:r>
                      <a:endParaRPr lang="fr-CA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1600" dirty="0" smtClean="0">
                          <a:solidFill>
                            <a:schemeClr val="tx1"/>
                          </a:solidFill>
                        </a:rPr>
                        <a:t>Projet </a:t>
                      </a:r>
                      <a:endParaRPr lang="fr-CA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A" sz="1600" b="1" dirty="0" smtClean="0"/>
                        <a:t>Contrôle </a:t>
                      </a:r>
                      <a:endParaRPr lang="fr-CA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dirty="0" smtClean="0"/>
                        <a:t>XXX</a:t>
                      </a:r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dirty="0" smtClean="0"/>
                        <a:t>XX</a:t>
                      </a:r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dirty="0" smtClean="0"/>
                        <a:t>X</a:t>
                      </a:r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dirty="0" smtClean="0"/>
                        <a:t>XX</a:t>
                      </a:r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dirty="0" smtClean="0"/>
                        <a:t>XX</a:t>
                      </a:r>
                      <a:endParaRPr lang="fr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A" sz="1600" b="1" dirty="0" smtClean="0"/>
                        <a:t>Changement </a:t>
                      </a:r>
                      <a:endParaRPr lang="fr-CA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dirty="0" smtClean="0"/>
                        <a:t>X</a:t>
                      </a:r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dirty="0" smtClean="0"/>
                        <a:t>XX</a:t>
                      </a:r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dirty="0" smtClean="0"/>
                        <a:t>XXX</a:t>
                      </a:r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dirty="0" smtClean="0"/>
                        <a:t>XXX</a:t>
                      </a:r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dirty="0" smtClean="0"/>
                        <a:t>XXX</a:t>
                      </a:r>
                      <a:endParaRPr lang="fr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A" sz="1600" b="1" dirty="0" smtClean="0"/>
                        <a:t>Apprentissage </a:t>
                      </a:r>
                      <a:endParaRPr lang="fr-CA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dirty="0" smtClean="0"/>
                        <a:t>XX</a:t>
                      </a:r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dirty="0" smtClean="0"/>
                        <a:t>X</a:t>
                      </a:r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dirty="0" smtClean="0"/>
                        <a:t>XXX</a:t>
                      </a:r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dirty="0" smtClean="0"/>
                        <a:t>XXX</a:t>
                      </a:r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dirty="0" smtClean="0"/>
                        <a:t>XX</a:t>
                      </a:r>
                      <a:endParaRPr lang="fr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A" sz="1600" b="1" dirty="0" smtClean="0"/>
                        <a:t>Globalisation </a:t>
                      </a:r>
                      <a:endParaRPr lang="fr-CA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dirty="0" smtClean="0"/>
                        <a:t>X</a:t>
                      </a:r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dirty="0" smtClean="0"/>
                        <a:t>XX</a:t>
                      </a:r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dirty="0" smtClean="0"/>
                        <a:t>XXX</a:t>
                      </a:r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dirty="0" smtClean="0"/>
                        <a:t>XXX</a:t>
                      </a:r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dirty="0" smtClean="0"/>
                        <a:t>XX</a:t>
                      </a:r>
                      <a:endParaRPr lang="fr-CA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ZoneTexte 4"/>
          <p:cNvSpPr txBox="1"/>
          <p:nvPr/>
        </p:nvSpPr>
        <p:spPr>
          <a:xfrm>
            <a:off x="251520" y="4365104"/>
            <a:ext cx="782675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CA" b="1" i="1" dirty="0" smtClean="0"/>
              <a:t>Le # de croix indique la performance de la structure par rapport à chaque critère</a:t>
            </a:r>
            <a:endParaRPr lang="fr-CA" b="1" i="1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45840"/>
            <a:ext cx="8229600" cy="1143000"/>
          </a:xfrm>
        </p:spPr>
        <p:txBody>
          <a:bodyPr/>
          <a:lstStyle/>
          <a:p>
            <a:r>
              <a:rPr lang="fr-CA" dirty="0" smtClean="0"/>
              <a:t>Les processus de coordination</a:t>
            </a:r>
            <a:endParaRPr lang="fr-CA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395536" y="2708920"/>
          <a:ext cx="8229600" cy="2164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2800" dirty="0" smtClean="0">
                          <a:solidFill>
                            <a:schemeClr val="tx2"/>
                          </a:solidFill>
                        </a:rPr>
                        <a:t>Moyens </a:t>
                      </a:r>
                      <a:endParaRPr lang="fr-CA" sz="28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2800" dirty="0" smtClean="0">
                          <a:solidFill>
                            <a:schemeClr val="tx2"/>
                          </a:solidFill>
                        </a:rPr>
                        <a:t>Résultats </a:t>
                      </a:r>
                      <a:endParaRPr lang="fr-CA" sz="28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CA" sz="2800" b="1" i="1" dirty="0" smtClean="0">
                          <a:solidFill>
                            <a:schemeClr val="tx2"/>
                          </a:solidFill>
                        </a:rPr>
                        <a:t>Direct </a:t>
                      </a:r>
                      <a:endParaRPr lang="fr-CA" sz="2800" b="1" i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fr-CA" sz="2400" dirty="0" smtClean="0"/>
                        <a:t> supervision directe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fr-CA" sz="2400" dirty="0" smtClean="0"/>
                        <a:t> planification</a:t>
                      </a:r>
                      <a:endParaRPr lang="fr-C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fr-CA" sz="2400" dirty="0" smtClean="0"/>
                        <a:t> objectifs de performance</a:t>
                      </a:r>
                      <a:endParaRPr lang="fr-CA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CA" sz="2800" b="1" i="1" dirty="0" smtClean="0">
                          <a:solidFill>
                            <a:schemeClr val="tx2"/>
                          </a:solidFill>
                        </a:rPr>
                        <a:t>Indirect </a:t>
                      </a:r>
                      <a:endParaRPr lang="fr-CA" sz="2800" b="1" i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fr-CA" sz="2400" dirty="0" smtClean="0"/>
                        <a:t> processus culturels 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fr-CA" sz="2400" dirty="0" smtClean="0"/>
                        <a:t> autocontrôle </a:t>
                      </a:r>
                      <a:endParaRPr lang="fr-C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fr-CA" sz="2400" dirty="0" smtClean="0"/>
                        <a:t> marchés internes</a:t>
                      </a:r>
                      <a:endParaRPr lang="fr-CA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/>
          <p:cNvSpPr>
            <a:spLocks noGrp="1" noChangeArrowheads="1"/>
          </p:cNvSpPr>
          <p:nvPr>
            <p:ph type="title"/>
          </p:nvPr>
        </p:nvSpPr>
        <p:spPr>
          <a:prstGeom prst="roundRect">
            <a:avLst>
              <a:gd name="adj" fmla="val 16667"/>
            </a:avLst>
          </a:prstGeom>
          <a:solidFill>
            <a:srgbClr val="CCFF33"/>
          </a:solidFill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pPr eaLnBrk="1" hangingPunct="1"/>
            <a:r>
              <a:rPr lang="fr-CA" sz="3200" b="1" smtClean="0"/>
              <a:t>Les enjeux de l’implantation de la stratégie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fr-CA" sz="2800" dirty="0" smtClean="0"/>
              <a:t>Nous savons qu’une entreprise, pour être compétitive, </a:t>
            </a:r>
          </a:p>
          <a:p>
            <a:pPr lvl="1" eaLnBrk="1" hangingPunct="1"/>
            <a:r>
              <a:rPr lang="fr-CA" sz="2400" dirty="0" smtClean="0"/>
              <a:t>se doit de développer une </a:t>
            </a:r>
            <a:r>
              <a:rPr lang="fr-CA" sz="2400" b="1" dirty="0" smtClean="0">
                <a:solidFill>
                  <a:schemeClr val="tx2"/>
                </a:solidFill>
              </a:rPr>
              <a:t>bonne stratégie</a:t>
            </a:r>
          </a:p>
          <a:p>
            <a:pPr lvl="1" eaLnBrk="1" hangingPunct="1"/>
            <a:r>
              <a:rPr lang="fr-CA" sz="2400" dirty="0" smtClean="0"/>
              <a:t>Et</a:t>
            </a:r>
            <a:r>
              <a:rPr lang="fr-CA" sz="2400" b="1" dirty="0" smtClean="0"/>
              <a:t> </a:t>
            </a:r>
            <a:r>
              <a:rPr lang="fr-CA" sz="2400" b="1" dirty="0" smtClean="0">
                <a:solidFill>
                  <a:schemeClr val="tx2"/>
                </a:solidFill>
              </a:rPr>
              <a:t>réaligner</a:t>
            </a:r>
            <a:r>
              <a:rPr lang="fr-CA" sz="2400" dirty="0" smtClean="0">
                <a:solidFill>
                  <a:schemeClr val="tx2"/>
                </a:solidFill>
              </a:rPr>
              <a:t> </a:t>
            </a:r>
            <a:r>
              <a:rPr lang="fr-CA" sz="2400" dirty="0" smtClean="0"/>
              <a:t>la structure, les systèmes, les comportements de leadership, les politiques de RH, la culture, les valeurs et les processus de management</a:t>
            </a:r>
          </a:p>
          <a:p>
            <a:pPr eaLnBrk="1" hangingPunct="1"/>
            <a:r>
              <a:rPr lang="fr-CA" sz="2800" dirty="0" smtClean="0"/>
              <a:t>Alors que le véritable </a:t>
            </a:r>
            <a:r>
              <a:rPr lang="fr-CA" sz="2800" b="1" dirty="0" smtClean="0">
                <a:solidFill>
                  <a:schemeClr val="tx2"/>
                </a:solidFill>
              </a:rPr>
              <a:t>taux de succès</a:t>
            </a:r>
            <a:r>
              <a:rPr lang="fr-CA" sz="2800" dirty="0" smtClean="0">
                <a:solidFill>
                  <a:schemeClr val="tx2"/>
                </a:solidFill>
              </a:rPr>
              <a:t> </a:t>
            </a:r>
            <a:r>
              <a:rPr lang="fr-CA" sz="2800" dirty="0" smtClean="0"/>
              <a:t>ne serait que de 10% à 30% </a:t>
            </a:r>
          </a:p>
          <a:p>
            <a:pPr eaLnBrk="1" hangingPunct="1"/>
            <a:r>
              <a:rPr lang="fr-CA" sz="2800" b="1" dirty="0" smtClean="0">
                <a:solidFill>
                  <a:schemeClr val="tx2"/>
                </a:solidFill>
              </a:rPr>
              <a:t>Pourquoi</a:t>
            </a:r>
            <a:r>
              <a:rPr lang="fr-CA" sz="2800" dirty="0" smtClean="0"/>
              <a:t> les entreprises trouvent-elles cela si difficile d’implanter une stratégie?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La planification stratégique </a:t>
            </a:r>
            <a:endParaRPr lang="fr-CA" dirty="0"/>
          </a:p>
        </p:txBody>
      </p:sp>
      <p:sp>
        <p:nvSpPr>
          <p:cNvPr id="3" name="Rectangle 2"/>
          <p:cNvSpPr/>
          <p:nvPr/>
        </p:nvSpPr>
        <p:spPr>
          <a:xfrm>
            <a:off x="827584" y="1772816"/>
            <a:ext cx="7272808" cy="432048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b="1" dirty="0" smtClean="0"/>
              <a:t>Centre (planificateur)</a:t>
            </a:r>
            <a:endParaRPr lang="fr-CA" b="1" dirty="0"/>
          </a:p>
        </p:txBody>
      </p:sp>
      <p:sp>
        <p:nvSpPr>
          <p:cNvPr id="4" name="Rectangle 3"/>
          <p:cNvSpPr/>
          <p:nvPr/>
        </p:nvSpPr>
        <p:spPr>
          <a:xfrm>
            <a:off x="827584" y="5301208"/>
            <a:ext cx="7272808" cy="43204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b="1" dirty="0" smtClean="0"/>
              <a:t>DAS </a:t>
            </a:r>
            <a:endParaRPr lang="fr-CA" b="1" dirty="0"/>
          </a:p>
        </p:txBody>
      </p:sp>
      <p:cxnSp>
        <p:nvCxnSpPr>
          <p:cNvPr id="17" name="Connecteur droit avec flèche 16"/>
          <p:cNvCxnSpPr/>
          <p:nvPr/>
        </p:nvCxnSpPr>
        <p:spPr>
          <a:xfrm rot="5400000">
            <a:off x="71500" y="3753036"/>
            <a:ext cx="2952328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Ellipse 17"/>
          <p:cNvSpPr/>
          <p:nvPr/>
        </p:nvSpPr>
        <p:spPr>
          <a:xfrm>
            <a:off x="971600" y="2708920"/>
            <a:ext cx="1152128" cy="108012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400" b="1" dirty="0" smtClean="0">
                <a:solidFill>
                  <a:schemeClr val="tx1"/>
                </a:solidFill>
              </a:rPr>
              <a:t>Budget</a:t>
            </a:r>
          </a:p>
          <a:p>
            <a:pPr algn="ctr"/>
            <a:r>
              <a:rPr lang="fr-CA" sz="1400" b="1" dirty="0" smtClean="0">
                <a:solidFill>
                  <a:schemeClr val="tx1"/>
                </a:solidFill>
              </a:rPr>
              <a:t>détaillé </a:t>
            </a:r>
            <a:endParaRPr lang="fr-CA" sz="1400" b="1" dirty="0">
              <a:solidFill>
                <a:schemeClr val="tx1"/>
              </a:solidFill>
            </a:endParaRPr>
          </a:p>
        </p:txBody>
      </p:sp>
      <p:cxnSp>
        <p:nvCxnSpPr>
          <p:cNvPr id="19" name="Connecteur droit avec flèche 18"/>
          <p:cNvCxnSpPr/>
          <p:nvPr/>
        </p:nvCxnSpPr>
        <p:spPr>
          <a:xfrm rot="5400000">
            <a:off x="1222833" y="3752242"/>
            <a:ext cx="2952328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Ellipse 19"/>
          <p:cNvSpPr/>
          <p:nvPr/>
        </p:nvSpPr>
        <p:spPr>
          <a:xfrm>
            <a:off x="1907704" y="3861048"/>
            <a:ext cx="1656184" cy="108012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400" b="1" dirty="0" smtClean="0">
                <a:solidFill>
                  <a:schemeClr val="tx1"/>
                </a:solidFill>
              </a:rPr>
              <a:t>Allocation en capital</a:t>
            </a:r>
            <a:endParaRPr lang="fr-CA" sz="1400" b="1" dirty="0">
              <a:solidFill>
                <a:schemeClr val="tx1"/>
              </a:solidFill>
            </a:endParaRPr>
          </a:p>
        </p:txBody>
      </p:sp>
      <p:cxnSp>
        <p:nvCxnSpPr>
          <p:cNvPr id="21" name="Connecteur droit avec flèche 20"/>
          <p:cNvCxnSpPr/>
          <p:nvPr/>
        </p:nvCxnSpPr>
        <p:spPr>
          <a:xfrm rot="5400000">
            <a:off x="2446969" y="3752242"/>
            <a:ext cx="2952328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Ellipse 21"/>
          <p:cNvSpPr/>
          <p:nvPr/>
        </p:nvSpPr>
        <p:spPr>
          <a:xfrm>
            <a:off x="3347864" y="2780928"/>
            <a:ext cx="1152128" cy="108012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400" b="1" dirty="0" smtClean="0">
                <a:solidFill>
                  <a:schemeClr val="tx1"/>
                </a:solidFill>
              </a:rPr>
              <a:t>GRH</a:t>
            </a:r>
            <a:endParaRPr lang="fr-CA" sz="1400" b="1" dirty="0">
              <a:solidFill>
                <a:schemeClr val="tx1"/>
              </a:solidFill>
            </a:endParaRPr>
          </a:p>
        </p:txBody>
      </p:sp>
      <p:cxnSp>
        <p:nvCxnSpPr>
          <p:cNvPr id="24" name="Connecteur droit avec flèche 23"/>
          <p:cNvCxnSpPr/>
          <p:nvPr/>
        </p:nvCxnSpPr>
        <p:spPr>
          <a:xfrm rot="5400000">
            <a:off x="5039257" y="3752242"/>
            <a:ext cx="2952328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24"/>
          <p:cNvCxnSpPr/>
          <p:nvPr/>
        </p:nvCxnSpPr>
        <p:spPr>
          <a:xfrm rot="5400000">
            <a:off x="3672694" y="3752242"/>
            <a:ext cx="2952328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Ellipse 25"/>
          <p:cNvSpPr/>
          <p:nvPr/>
        </p:nvSpPr>
        <p:spPr>
          <a:xfrm>
            <a:off x="4211960" y="3789040"/>
            <a:ext cx="1800200" cy="108012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400" b="1" dirty="0" smtClean="0">
                <a:solidFill>
                  <a:schemeClr val="tx1"/>
                </a:solidFill>
              </a:rPr>
              <a:t>Procédures et règlements</a:t>
            </a:r>
            <a:endParaRPr lang="fr-CA" sz="1400" b="1" dirty="0">
              <a:solidFill>
                <a:schemeClr val="tx1"/>
              </a:solidFill>
            </a:endParaRPr>
          </a:p>
        </p:txBody>
      </p:sp>
      <p:sp>
        <p:nvSpPr>
          <p:cNvPr id="27" name="Ellipse 26"/>
          <p:cNvSpPr/>
          <p:nvPr/>
        </p:nvSpPr>
        <p:spPr>
          <a:xfrm>
            <a:off x="5436096" y="2780928"/>
            <a:ext cx="2232248" cy="108012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400" b="1" dirty="0" smtClean="0">
                <a:solidFill>
                  <a:schemeClr val="tx1"/>
                </a:solidFill>
              </a:rPr>
              <a:t>Services et infrastructures imposées</a:t>
            </a:r>
            <a:endParaRPr lang="fr-CA" sz="1400" b="1" dirty="0">
              <a:solidFill>
                <a:schemeClr val="tx1"/>
              </a:solidFill>
            </a:endParaRPr>
          </a:p>
        </p:txBody>
      </p:sp>
      <p:cxnSp>
        <p:nvCxnSpPr>
          <p:cNvPr id="29" name="Connecteur droit avec flèche 28"/>
          <p:cNvCxnSpPr/>
          <p:nvPr/>
        </p:nvCxnSpPr>
        <p:spPr>
          <a:xfrm rot="5400000" flipH="1" flipV="1">
            <a:off x="6336196" y="3753036"/>
            <a:ext cx="2808312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6948264" y="4149080"/>
            <a:ext cx="1584176" cy="5760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400" b="1" dirty="0" smtClean="0">
                <a:solidFill>
                  <a:schemeClr val="tx1"/>
                </a:solidFill>
              </a:rPr>
              <a:t>Marchandage</a:t>
            </a:r>
          </a:p>
          <a:p>
            <a:pPr algn="ctr"/>
            <a:r>
              <a:rPr lang="fr-CA" sz="1400" b="1" dirty="0" smtClean="0">
                <a:solidFill>
                  <a:schemeClr val="tx1"/>
                </a:solidFill>
              </a:rPr>
              <a:t>(point/point)</a:t>
            </a:r>
            <a:endParaRPr lang="fr-CA" sz="1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Le contrôle financier</a:t>
            </a:r>
            <a:endParaRPr lang="fr-CA" dirty="0"/>
          </a:p>
        </p:txBody>
      </p:sp>
      <p:sp>
        <p:nvSpPr>
          <p:cNvPr id="3" name="Rectangle 2"/>
          <p:cNvSpPr/>
          <p:nvPr/>
        </p:nvSpPr>
        <p:spPr>
          <a:xfrm>
            <a:off x="827584" y="1772816"/>
            <a:ext cx="7272808" cy="432048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b="1" dirty="0" smtClean="0"/>
              <a:t>Centre (actionnaire/banquier)</a:t>
            </a:r>
            <a:endParaRPr lang="fr-CA" b="1" dirty="0"/>
          </a:p>
        </p:txBody>
      </p:sp>
      <p:sp>
        <p:nvSpPr>
          <p:cNvPr id="4" name="Rectangle 3"/>
          <p:cNvSpPr/>
          <p:nvPr/>
        </p:nvSpPr>
        <p:spPr>
          <a:xfrm>
            <a:off x="827584" y="5301208"/>
            <a:ext cx="7272808" cy="43204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b="1" dirty="0" smtClean="0"/>
              <a:t>DAS </a:t>
            </a:r>
            <a:endParaRPr lang="fr-CA" b="1" dirty="0"/>
          </a:p>
        </p:txBody>
      </p:sp>
      <p:cxnSp>
        <p:nvCxnSpPr>
          <p:cNvPr id="17" name="Connecteur droit avec flèche 16"/>
          <p:cNvCxnSpPr/>
          <p:nvPr/>
        </p:nvCxnSpPr>
        <p:spPr>
          <a:xfrm rot="5400000">
            <a:off x="358737" y="3753036"/>
            <a:ext cx="2952328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Ellipse 17"/>
          <p:cNvSpPr/>
          <p:nvPr/>
        </p:nvSpPr>
        <p:spPr>
          <a:xfrm>
            <a:off x="1043608" y="3140968"/>
            <a:ext cx="1584176" cy="108012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600" b="1" dirty="0" smtClean="0">
                <a:solidFill>
                  <a:schemeClr val="tx1"/>
                </a:solidFill>
              </a:rPr>
              <a:t>Objectifs financiers</a:t>
            </a:r>
            <a:endParaRPr lang="fr-CA" sz="1600" b="1" dirty="0">
              <a:solidFill>
                <a:schemeClr val="tx1"/>
              </a:solidFill>
            </a:endParaRPr>
          </a:p>
        </p:txBody>
      </p:sp>
      <p:cxnSp>
        <p:nvCxnSpPr>
          <p:cNvPr id="24" name="Connecteur droit avec flèche 23"/>
          <p:cNvCxnSpPr/>
          <p:nvPr/>
        </p:nvCxnSpPr>
        <p:spPr>
          <a:xfrm rot="5400000">
            <a:off x="5688918" y="3752242"/>
            <a:ext cx="2952328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24"/>
          <p:cNvCxnSpPr/>
          <p:nvPr/>
        </p:nvCxnSpPr>
        <p:spPr>
          <a:xfrm rot="5400000">
            <a:off x="3095042" y="3752242"/>
            <a:ext cx="2952328" cy="1588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Ellipse 25"/>
          <p:cNvSpPr/>
          <p:nvPr/>
        </p:nvSpPr>
        <p:spPr>
          <a:xfrm>
            <a:off x="3707904" y="3068960"/>
            <a:ext cx="1800200" cy="1296144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600" b="1" dirty="0" smtClean="0">
                <a:solidFill>
                  <a:schemeClr val="tx1"/>
                </a:solidFill>
              </a:rPr>
              <a:t>Réponses aux demandes de fonds</a:t>
            </a:r>
            <a:endParaRPr lang="fr-CA" sz="1600" b="1" dirty="0">
              <a:solidFill>
                <a:schemeClr val="tx1"/>
              </a:solidFill>
            </a:endParaRPr>
          </a:p>
        </p:txBody>
      </p:sp>
      <p:sp>
        <p:nvSpPr>
          <p:cNvPr id="27" name="Ellipse 26"/>
          <p:cNvSpPr/>
          <p:nvPr/>
        </p:nvSpPr>
        <p:spPr>
          <a:xfrm>
            <a:off x="6084168" y="3212976"/>
            <a:ext cx="2232248" cy="108012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600" b="1" dirty="0" smtClean="0">
                <a:solidFill>
                  <a:schemeClr val="tx1"/>
                </a:solidFill>
              </a:rPr>
              <a:t>Évaluation de la performance</a:t>
            </a:r>
            <a:endParaRPr lang="fr-CA" sz="1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Le contrôle stratégique </a:t>
            </a:r>
            <a:endParaRPr lang="fr-CA" dirty="0"/>
          </a:p>
        </p:txBody>
      </p:sp>
      <p:sp>
        <p:nvSpPr>
          <p:cNvPr id="3" name="Rectangle 2"/>
          <p:cNvSpPr/>
          <p:nvPr/>
        </p:nvSpPr>
        <p:spPr>
          <a:xfrm>
            <a:off x="827584" y="1772816"/>
            <a:ext cx="7272808" cy="432048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b="1" dirty="0" smtClean="0"/>
              <a:t>Centre (architecte stratégique)</a:t>
            </a:r>
            <a:endParaRPr lang="fr-CA" b="1" dirty="0"/>
          </a:p>
        </p:txBody>
      </p:sp>
      <p:sp>
        <p:nvSpPr>
          <p:cNvPr id="4" name="Rectangle 3"/>
          <p:cNvSpPr/>
          <p:nvPr/>
        </p:nvSpPr>
        <p:spPr>
          <a:xfrm>
            <a:off x="827584" y="5301208"/>
            <a:ext cx="7272808" cy="43204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b="1" dirty="0" smtClean="0"/>
              <a:t>DAS </a:t>
            </a:r>
            <a:endParaRPr lang="fr-CA" b="1" dirty="0"/>
          </a:p>
        </p:txBody>
      </p:sp>
      <p:cxnSp>
        <p:nvCxnSpPr>
          <p:cNvPr id="17" name="Connecteur droit avec flèche 16"/>
          <p:cNvCxnSpPr/>
          <p:nvPr/>
        </p:nvCxnSpPr>
        <p:spPr>
          <a:xfrm rot="5400000">
            <a:off x="-71722" y="3753036"/>
            <a:ext cx="2952328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Ellipse 17"/>
          <p:cNvSpPr/>
          <p:nvPr/>
        </p:nvSpPr>
        <p:spPr>
          <a:xfrm>
            <a:off x="683568" y="3717032"/>
            <a:ext cx="1440160" cy="108012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400" b="1" dirty="0" smtClean="0">
                <a:solidFill>
                  <a:schemeClr val="tx1"/>
                </a:solidFill>
              </a:rPr>
              <a:t>Stratégie globale équilibrée </a:t>
            </a:r>
            <a:endParaRPr lang="fr-CA" sz="1400" b="1" dirty="0">
              <a:solidFill>
                <a:schemeClr val="tx1"/>
              </a:solidFill>
            </a:endParaRPr>
          </a:p>
        </p:txBody>
      </p:sp>
      <p:cxnSp>
        <p:nvCxnSpPr>
          <p:cNvPr id="19" name="Connecteur droit avec flèche 18"/>
          <p:cNvCxnSpPr/>
          <p:nvPr/>
        </p:nvCxnSpPr>
        <p:spPr>
          <a:xfrm rot="5400000">
            <a:off x="1222833" y="3752242"/>
            <a:ext cx="2952328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Ellipse 19"/>
          <p:cNvSpPr/>
          <p:nvPr/>
        </p:nvSpPr>
        <p:spPr>
          <a:xfrm>
            <a:off x="1979712" y="2492896"/>
            <a:ext cx="1512168" cy="108012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600" b="1" dirty="0" smtClean="0">
                <a:solidFill>
                  <a:schemeClr val="tx1"/>
                </a:solidFill>
              </a:rPr>
              <a:t>politiques</a:t>
            </a:r>
            <a:endParaRPr lang="fr-CA" sz="1600" b="1" dirty="0">
              <a:solidFill>
                <a:schemeClr val="tx1"/>
              </a:solidFill>
            </a:endParaRPr>
          </a:p>
        </p:txBody>
      </p:sp>
      <p:cxnSp>
        <p:nvCxnSpPr>
          <p:cNvPr id="21" name="Connecteur droit avec flèche 20"/>
          <p:cNvCxnSpPr/>
          <p:nvPr/>
        </p:nvCxnSpPr>
        <p:spPr>
          <a:xfrm rot="5400000">
            <a:off x="2446969" y="3752242"/>
            <a:ext cx="2952328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Ellipse 21"/>
          <p:cNvSpPr/>
          <p:nvPr/>
        </p:nvSpPr>
        <p:spPr>
          <a:xfrm>
            <a:off x="3203848" y="3717032"/>
            <a:ext cx="1440160" cy="108012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400" b="1" dirty="0" smtClean="0">
                <a:solidFill>
                  <a:schemeClr val="tx1"/>
                </a:solidFill>
              </a:rPr>
              <a:t>Allocation en capital</a:t>
            </a:r>
            <a:endParaRPr lang="fr-CA" sz="1400" b="1" dirty="0">
              <a:solidFill>
                <a:schemeClr val="tx1"/>
              </a:solidFill>
            </a:endParaRPr>
          </a:p>
        </p:txBody>
      </p:sp>
      <p:cxnSp>
        <p:nvCxnSpPr>
          <p:cNvPr id="24" name="Connecteur droit avec flèche 23"/>
          <p:cNvCxnSpPr/>
          <p:nvPr/>
        </p:nvCxnSpPr>
        <p:spPr>
          <a:xfrm rot="5400000">
            <a:off x="5039257" y="3752242"/>
            <a:ext cx="2952328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24"/>
          <p:cNvCxnSpPr/>
          <p:nvPr/>
        </p:nvCxnSpPr>
        <p:spPr>
          <a:xfrm rot="5400000">
            <a:off x="3672694" y="3752242"/>
            <a:ext cx="2952328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Ellipse 25"/>
          <p:cNvSpPr/>
          <p:nvPr/>
        </p:nvSpPr>
        <p:spPr>
          <a:xfrm>
            <a:off x="4139952" y="2420888"/>
            <a:ext cx="1944216" cy="108012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400" b="1" dirty="0" smtClean="0">
                <a:solidFill>
                  <a:schemeClr val="tx1"/>
                </a:solidFill>
              </a:rPr>
              <a:t>Plans de développement approuvés</a:t>
            </a:r>
            <a:endParaRPr lang="fr-CA" sz="1400" b="1" dirty="0">
              <a:solidFill>
                <a:schemeClr val="tx1"/>
              </a:solidFill>
            </a:endParaRPr>
          </a:p>
        </p:txBody>
      </p:sp>
      <p:sp>
        <p:nvSpPr>
          <p:cNvPr id="27" name="Ellipse 26"/>
          <p:cNvSpPr/>
          <p:nvPr/>
        </p:nvSpPr>
        <p:spPr>
          <a:xfrm>
            <a:off x="5580112" y="3573016"/>
            <a:ext cx="1800200" cy="108012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400" b="1" dirty="0" smtClean="0">
                <a:solidFill>
                  <a:schemeClr val="tx1"/>
                </a:solidFill>
              </a:rPr>
              <a:t>Évaluation de la performance</a:t>
            </a:r>
            <a:endParaRPr lang="fr-CA" sz="1400" b="1" dirty="0">
              <a:solidFill>
                <a:schemeClr val="tx1"/>
              </a:solidFill>
            </a:endParaRPr>
          </a:p>
        </p:txBody>
      </p:sp>
      <p:cxnSp>
        <p:nvCxnSpPr>
          <p:cNvPr id="29" name="Connecteur droit avec flèche 28"/>
          <p:cNvCxnSpPr/>
          <p:nvPr/>
        </p:nvCxnSpPr>
        <p:spPr>
          <a:xfrm rot="5400000" flipH="1" flipV="1">
            <a:off x="6336196" y="3753036"/>
            <a:ext cx="2808312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Ellipse 22"/>
          <p:cNvSpPr/>
          <p:nvPr/>
        </p:nvSpPr>
        <p:spPr>
          <a:xfrm>
            <a:off x="6804248" y="2492896"/>
            <a:ext cx="1800200" cy="108012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400" b="1" dirty="0" smtClean="0">
                <a:solidFill>
                  <a:schemeClr val="tx1"/>
                </a:solidFill>
              </a:rPr>
              <a:t>Services optionnels et infrastructure</a:t>
            </a:r>
            <a:endParaRPr lang="fr-CA" sz="1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fr-CA" b="1" dirty="0" smtClean="0"/>
              <a:t>Quelques dilemmes organisationnels</a:t>
            </a:r>
            <a:endParaRPr lang="fr-CA" b="1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467544" y="1556792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e 1"/>
          <p:cNvSpPr/>
          <p:nvPr/>
        </p:nvSpPr>
        <p:spPr>
          <a:xfrm>
            <a:off x="2195736" y="1484784"/>
            <a:ext cx="4824536" cy="345638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3600" b="1" dirty="0" smtClean="0">
                <a:solidFill>
                  <a:schemeClr val="tx1"/>
                </a:solidFill>
              </a:rPr>
              <a:t>Leviers de déploiement et implantation de la stratégie</a:t>
            </a:r>
            <a:endParaRPr lang="fr-CA" sz="3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Les leviers stratégiques</a:t>
            </a:r>
            <a:endParaRPr lang="fr-CA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  <a:ln w="28575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fr-CA" sz="3600" b="1" i="1" dirty="0" smtClean="0">
                <a:solidFill>
                  <a:schemeClr val="accent1">
                    <a:lumMod val="75000"/>
                  </a:schemeClr>
                </a:solidFill>
              </a:rPr>
              <a:t>L’avantage concurrentiel grâce aux RH</a:t>
            </a:r>
            <a:endParaRPr lang="fr-CA" sz="36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131840" y="1484784"/>
            <a:ext cx="2808312" cy="9144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A" sz="1600" b="1" dirty="0" smtClean="0">
                <a:solidFill>
                  <a:schemeClr val="tx1"/>
                </a:solidFill>
              </a:rPr>
              <a:t>Capacité de leadership</a:t>
            </a:r>
          </a:p>
          <a:p>
            <a:r>
              <a:rPr lang="fr-CA" sz="1600" b="1" dirty="0" smtClean="0">
                <a:solidFill>
                  <a:schemeClr val="tx1"/>
                </a:solidFill>
              </a:rPr>
              <a:t>Compétences</a:t>
            </a:r>
          </a:p>
          <a:p>
            <a:r>
              <a:rPr lang="fr-CA" sz="1600" b="1" dirty="0" smtClean="0">
                <a:solidFill>
                  <a:schemeClr val="tx1"/>
                </a:solidFill>
              </a:rPr>
              <a:t>Évolution de l’organisation</a:t>
            </a:r>
            <a:endParaRPr lang="fr-CA" sz="1600" b="1" dirty="0">
              <a:solidFill>
                <a:schemeClr val="tx1"/>
              </a:solidFill>
            </a:endParaRPr>
          </a:p>
        </p:txBody>
      </p:sp>
      <p:sp>
        <p:nvSpPr>
          <p:cNvPr id="4" name="Ellipse 3"/>
          <p:cNvSpPr/>
          <p:nvPr/>
        </p:nvSpPr>
        <p:spPr>
          <a:xfrm>
            <a:off x="6804248" y="2708920"/>
            <a:ext cx="2016224" cy="9144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b="1" dirty="0" smtClean="0">
                <a:solidFill>
                  <a:schemeClr val="tx1"/>
                </a:solidFill>
              </a:rPr>
              <a:t>Gestion à L.T. des RH</a:t>
            </a:r>
            <a:endParaRPr lang="fr-CA" b="1" dirty="0">
              <a:solidFill>
                <a:schemeClr val="tx1"/>
              </a:solidFill>
            </a:endParaRPr>
          </a:p>
        </p:txBody>
      </p:sp>
      <p:sp>
        <p:nvSpPr>
          <p:cNvPr id="5" name="Ellipse 4"/>
          <p:cNvSpPr/>
          <p:nvPr/>
        </p:nvSpPr>
        <p:spPr>
          <a:xfrm>
            <a:off x="323528" y="2708920"/>
            <a:ext cx="2016224" cy="9144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b="1" dirty="0" smtClean="0">
                <a:solidFill>
                  <a:schemeClr val="tx1"/>
                </a:solidFill>
              </a:rPr>
              <a:t>Suivi des tendances à L.T. des RH</a:t>
            </a:r>
            <a:endParaRPr lang="fr-CA" b="1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635896" y="2636912"/>
            <a:ext cx="180020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b="1" dirty="0" smtClean="0">
                <a:solidFill>
                  <a:schemeClr val="tx1"/>
                </a:solidFill>
              </a:rPr>
              <a:t>Cycle long terme</a:t>
            </a:r>
            <a:endParaRPr lang="fr-CA" b="1" dirty="0">
              <a:solidFill>
                <a:schemeClr val="tx1"/>
              </a:solidFill>
            </a:endParaRPr>
          </a:p>
        </p:txBody>
      </p:sp>
      <p:cxnSp>
        <p:nvCxnSpPr>
          <p:cNvPr id="8" name="Forme 7"/>
          <p:cNvCxnSpPr>
            <a:stCxn id="3" idx="1"/>
            <a:endCxn id="5" idx="0"/>
          </p:cNvCxnSpPr>
          <p:nvPr/>
        </p:nvCxnSpPr>
        <p:spPr>
          <a:xfrm rot="10800000" flipV="1">
            <a:off x="1331640" y="1941984"/>
            <a:ext cx="1800200" cy="766936"/>
          </a:xfrm>
          <a:prstGeom prst="bentConnector2">
            <a:avLst/>
          </a:prstGeom>
          <a:ln w="38100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Forme 9"/>
          <p:cNvCxnSpPr>
            <a:stCxn id="4" idx="0"/>
            <a:endCxn id="3" idx="3"/>
          </p:cNvCxnSpPr>
          <p:nvPr/>
        </p:nvCxnSpPr>
        <p:spPr>
          <a:xfrm rot="16200000" flipV="1">
            <a:off x="6492788" y="1389348"/>
            <a:ext cx="766936" cy="1872208"/>
          </a:xfrm>
          <a:prstGeom prst="bentConnector2">
            <a:avLst/>
          </a:prstGeom>
          <a:ln w="38100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Ellipse 10"/>
          <p:cNvSpPr/>
          <p:nvPr/>
        </p:nvSpPr>
        <p:spPr>
          <a:xfrm>
            <a:off x="3563888" y="3522712"/>
            <a:ext cx="2016224" cy="9144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b="1" dirty="0" smtClean="0">
                <a:solidFill>
                  <a:schemeClr val="tx1"/>
                </a:solidFill>
              </a:rPr>
              <a:t>Analyse des écarts</a:t>
            </a:r>
            <a:endParaRPr lang="fr-CA" b="1" dirty="0">
              <a:solidFill>
                <a:schemeClr val="tx1"/>
              </a:solidFill>
            </a:endParaRPr>
          </a:p>
        </p:txBody>
      </p:sp>
      <p:cxnSp>
        <p:nvCxnSpPr>
          <p:cNvPr id="13" name="Forme 12"/>
          <p:cNvCxnSpPr>
            <a:stCxn id="5" idx="4"/>
            <a:endCxn id="11" idx="2"/>
          </p:cNvCxnSpPr>
          <p:nvPr/>
        </p:nvCxnSpPr>
        <p:spPr>
          <a:xfrm rot="16200000" flipH="1">
            <a:off x="2269468" y="2685492"/>
            <a:ext cx="356592" cy="2232248"/>
          </a:xfrm>
          <a:prstGeom prst="bentConnector2">
            <a:avLst/>
          </a:prstGeom>
          <a:ln w="38100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Forme 14"/>
          <p:cNvCxnSpPr>
            <a:stCxn id="11" idx="6"/>
            <a:endCxn id="4" idx="4"/>
          </p:cNvCxnSpPr>
          <p:nvPr/>
        </p:nvCxnSpPr>
        <p:spPr>
          <a:xfrm flipV="1">
            <a:off x="5580112" y="3623320"/>
            <a:ext cx="2232248" cy="356592"/>
          </a:xfrm>
          <a:prstGeom prst="bentConnector2">
            <a:avLst/>
          </a:prstGeom>
          <a:ln w="38100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Ellipse 15"/>
          <p:cNvSpPr/>
          <p:nvPr/>
        </p:nvSpPr>
        <p:spPr>
          <a:xfrm>
            <a:off x="323528" y="4509120"/>
            <a:ext cx="2016224" cy="127444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b="1" dirty="0" smtClean="0">
                <a:solidFill>
                  <a:schemeClr val="tx1"/>
                </a:solidFill>
              </a:rPr>
              <a:t>Suivi des capacités actuelles des RH</a:t>
            </a:r>
            <a:endParaRPr lang="fr-CA" b="1" dirty="0">
              <a:solidFill>
                <a:schemeClr val="tx1"/>
              </a:solidFill>
            </a:endParaRPr>
          </a:p>
        </p:txBody>
      </p:sp>
      <p:sp>
        <p:nvSpPr>
          <p:cNvPr id="17" name="Ellipse 16"/>
          <p:cNvSpPr/>
          <p:nvPr/>
        </p:nvSpPr>
        <p:spPr>
          <a:xfrm>
            <a:off x="6804248" y="4653136"/>
            <a:ext cx="2016224" cy="9144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b="1" dirty="0" smtClean="0">
                <a:solidFill>
                  <a:schemeClr val="tx1"/>
                </a:solidFill>
              </a:rPr>
              <a:t>Gestion à C.T. des RH</a:t>
            </a:r>
            <a:endParaRPr lang="fr-CA" b="1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275856" y="5661248"/>
            <a:ext cx="2808312" cy="9144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A" sz="1600" b="1" dirty="0" smtClean="0">
                <a:solidFill>
                  <a:schemeClr val="tx1"/>
                </a:solidFill>
              </a:rPr>
              <a:t>Objectifs </a:t>
            </a:r>
          </a:p>
          <a:p>
            <a:r>
              <a:rPr lang="fr-CA" sz="1600" b="1" dirty="0" smtClean="0">
                <a:solidFill>
                  <a:schemeClr val="tx1"/>
                </a:solidFill>
              </a:rPr>
              <a:t>Mesure de performance</a:t>
            </a:r>
          </a:p>
          <a:p>
            <a:r>
              <a:rPr lang="fr-CA" sz="1600" b="1" dirty="0" smtClean="0">
                <a:solidFill>
                  <a:schemeClr val="tx1"/>
                </a:solidFill>
              </a:rPr>
              <a:t>Rétribution, formation </a:t>
            </a:r>
            <a:endParaRPr lang="fr-CA" sz="1600" b="1" dirty="0">
              <a:solidFill>
                <a:schemeClr val="tx1"/>
              </a:solidFill>
            </a:endParaRPr>
          </a:p>
        </p:txBody>
      </p:sp>
      <p:cxnSp>
        <p:nvCxnSpPr>
          <p:cNvPr id="20" name="Connecteur en angle 19"/>
          <p:cNvCxnSpPr>
            <a:stCxn id="16" idx="0"/>
          </p:cNvCxnSpPr>
          <p:nvPr/>
        </p:nvCxnSpPr>
        <p:spPr>
          <a:xfrm rot="5400000" flipH="1" flipV="1">
            <a:off x="2303748" y="3176972"/>
            <a:ext cx="360040" cy="2304256"/>
          </a:xfrm>
          <a:prstGeom prst="bentConnector2">
            <a:avLst/>
          </a:prstGeom>
          <a:ln w="38100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Forme 22"/>
          <p:cNvCxnSpPr>
            <a:endCxn id="17" idx="0"/>
          </p:cNvCxnSpPr>
          <p:nvPr/>
        </p:nvCxnSpPr>
        <p:spPr>
          <a:xfrm>
            <a:off x="5580112" y="4149080"/>
            <a:ext cx="2232248" cy="504056"/>
          </a:xfrm>
          <a:prstGeom prst="bentConnector2">
            <a:avLst/>
          </a:prstGeom>
          <a:ln w="38100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Forme 24"/>
          <p:cNvCxnSpPr>
            <a:stCxn id="17" idx="4"/>
            <a:endCxn id="18" idx="3"/>
          </p:cNvCxnSpPr>
          <p:nvPr/>
        </p:nvCxnSpPr>
        <p:spPr>
          <a:xfrm rot="5400000">
            <a:off x="6672808" y="4978896"/>
            <a:ext cx="550912" cy="1728192"/>
          </a:xfrm>
          <a:prstGeom prst="bentConnector2">
            <a:avLst/>
          </a:prstGeom>
          <a:ln w="38100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Forme 26"/>
          <p:cNvCxnSpPr>
            <a:stCxn id="18" idx="1"/>
            <a:endCxn id="16" idx="4"/>
          </p:cNvCxnSpPr>
          <p:nvPr/>
        </p:nvCxnSpPr>
        <p:spPr>
          <a:xfrm rot="10800000">
            <a:off x="1331640" y="5783560"/>
            <a:ext cx="1944216" cy="334888"/>
          </a:xfrm>
          <a:prstGeom prst="bentConnector2">
            <a:avLst/>
          </a:prstGeom>
          <a:ln w="38100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3563888" y="4653136"/>
            <a:ext cx="1944216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b="1" dirty="0" smtClean="0">
                <a:solidFill>
                  <a:schemeClr val="tx1"/>
                </a:solidFill>
              </a:rPr>
              <a:t>Cycle court terme</a:t>
            </a:r>
            <a:endParaRPr lang="fr-CA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b="1" i="1" dirty="0" smtClean="0"/>
              <a:t>Stratégie et ressources humaines </a:t>
            </a:r>
            <a:endParaRPr lang="fr-CA" b="1" i="1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Stratégie et information </a:t>
            </a:r>
            <a:endParaRPr lang="fr-CA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Stratégie et finance </a:t>
            </a:r>
            <a:endParaRPr lang="fr-CA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260350"/>
            <a:ext cx="7850187" cy="633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A" sz="3600" b="1" dirty="0" smtClean="0"/>
              <a:t>Les générateurs de valeur actionnariale </a:t>
            </a:r>
            <a:endParaRPr lang="fr-CA" sz="3600" b="1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179512" y="1628800"/>
          <a:ext cx="8784976" cy="463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70802"/>
                <a:gridCol w="3228434"/>
                <a:gridCol w="3085740"/>
              </a:tblGrid>
              <a:tr h="370840">
                <a:tc>
                  <a:txBody>
                    <a:bodyPr/>
                    <a:lstStyle/>
                    <a:p>
                      <a:endParaRPr lang="fr-C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3200" dirty="0" smtClean="0">
                          <a:solidFill>
                            <a:schemeClr val="tx1"/>
                          </a:solidFill>
                        </a:rPr>
                        <a:t>Générateurs de valeur</a:t>
                      </a:r>
                      <a:endParaRPr lang="fr-CA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3200" dirty="0" smtClean="0">
                          <a:solidFill>
                            <a:schemeClr val="tx1"/>
                          </a:solidFill>
                        </a:rPr>
                        <a:t>Générateurs de coûts </a:t>
                      </a:r>
                      <a:endParaRPr lang="fr-CA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A" sz="2800" b="1" dirty="0" smtClean="0"/>
                        <a:t>Rentabilité </a:t>
                      </a:r>
                      <a:endParaRPr lang="fr-CA" sz="2800" b="1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A" sz="2400" dirty="0" smtClean="0"/>
                        <a:t>Profit : volume de ventes et prix</a:t>
                      </a:r>
                      <a:endParaRPr lang="fr-C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sz="2400" dirty="0" smtClean="0"/>
                        <a:t>Coûts : directs, indirects</a:t>
                      </a:r>
                      <a:endParaRPr lang="fr-CA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fr-CA" sz="2800" b="1" dirty="0" smtClean="0"/>
                    </a:p>
                    <a:p>
                      <a:r>
                        <a:rPr lang="fr-CA" sz="2800" b="1" dirty="0" smtClean="0"/>
                        <a:t>Investissement </a:t>
                      </a:r>
                      <a:endParaRPr lang="fr-CA" sz="2800" b="1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A" sz="2400" dirty="0" smtClean="0"/>
                        <a:t>Cessions d’immobilisations</a:t>
                      </a:r>
                    </a:p>
                    <a:p>
                      <a:r>
                        <a:rPr lang="fr-CA" sz="2400" dirty="0" smtClean="0"/>
                        <a:t>Réduction de l’actif circulant (stocks, dettes)</a:t>
                      </a:r>
                      <a:endParaRPr lang="fr-C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sz="2400" dirty="0" smtClean="0"/>
                        <a:t>Investissements en immobilisations</a:t>
                      </a:r>
                    </a:p>
                    <a:p>
                      <a:r>
                        <a:rPr lang="fr-CA" sz="2400" dirty="0" smtClean="0"/>
                        <a:t>Réduction du passif circulant (créances)</a:t>
                      </a:r>
                      <a:endParaRPr lang="fr-CA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fr-CA" sz="2800" b="1" dirty="0" smtClean="0"/>
                    </a:p>
                    <a:p>
                      <a:r>
                        <a:rPr lang="fr-CA" sz="2800" b="1" dirty="0" smtClean="0"/>
                        <a:t>Couverture </a:t>
                      </a:r>
                      <a:endParaRPr lang="fr-CA" sz="2800" b="1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sz="2400" dirty="0" smtClean="0"/>
                        <a:t>Coût du capital : capitaux propres, emprunts </a:t>
                      </a:r>
                      <a:endParaRPr lang="fr-CA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Stratégie et technologie </a:t>
            </a:r>
            <a:endParaRPr lang="fr-CA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CA" sz="3200" b="1" dirty="0" smtClean="0"/>
              <a:t>L’adéquation entre la stratégie technologique et le marché </a:t>
            </a:r>
            <a:endParaRPr lang="fr-CA" sz="3200" b="1" dirty="0"/>
          </a:p>
        </p:txBody>
      </p:sp>
      <p:graphicFrame>
        <p:nvGraphicFramePr>
          <p:cNvPr id="5" name="Espace réservé du contenu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7" name="Connecteur droit avec flèche 6"/>
          <p:cNvCxnSpPr/>
          <p:nvPr/>
        </p:nvCxnSpPr>
        <p:spPr>
          <a:xfrm rot="5400000">
            <a:off x="-288540" y="3897052"/>
            <a:ext cx="3672408" cy="1588"/>
          </a:xfrm>
          <a:prstGeom prst="straightConnector1">
            <a:avLst/>
          </a:prstGeom>
          <a:ln w="38100"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 rot="5400000">
            <a:off x="238451" y="3660599"/>
            <a:ext cx="1927964" cy="461665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fr-CA" sz="2400" b="1" i="1" u="sng" dirty="0" smtClean="0"/>
              <a:t>Technologies </a:t>
            </a:r>
            <a:endParaRPr lang="fr-CA" sz="2400" b="1" i="1" u="sng" dirty="0"/>
          </a:p>
        </p:txBody>
      </p:sp>
      <p:sp>
        <p:nvSpPr>
          <p:cNvPr id="9" name="ZoneTexte 8"/>
          <p:cNvSpPr txBox="1"/>
          <p:nvPr/>
        </p:nvSpPr>
        <p:spPr>
          <a:xfrm>
            <a:off x="3923928" y="6351711"/>
            <a:ext cx="1352101" cy="461665"/>
          </a:xfrm>
          <a:prstGeom prst="rect">
            <a:avLst/>
          </a:prstGeom>
          <a:noFill/>
          <a:ln w="12700">
            <a:noFill/>
          </a:ln>
        </p:spPr>
        <p:txBody>
          <a:bodyPr wrap="none" rtlCol="0">
            <a:spAutoFit/>
          </a:bodyPr>
          <a:lstStyle/>
          <a:p>
            <a:r>
              <a:rPr lang="fr-CA" sz="2400" b="1" i="1" u="sng" dirty="0" smtClean="0"/>
              <a:t>Marchés</a:t>
            </a:r>
            <a:r>
              <a:rPr lang="fr-CA" sz="2400" b="1" dirty="0" smtClean="0"/>
              <a:t> </a:t>
            </a:r>
            <a:endParaRPr lang="fr-CA" sz="2400" b="1" dirty="0"/>
          </a:p>
        </p:txBody>
      </p:sp>
      <p:sp>
        <p:nvSpPr>
          <p:cNvPr id="10" name="ZoneTexte 9"/>
          <p:cNvSpPr txBox="1"/>
          <p:nvPr/>
        </p:nvSpPr>
        <p:spPr>
          <a:xfrm rot="5400000">
            <a:off x="1387443" y="2564904"/>
            <a:ext cx="1178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b="1" dirty="0" smtClean="0"/>
              <a:t>Nouvelles </a:t>
            </a:r>
            <a:endParaRPr lang="fr-CA" b="1" dirty="0"/>
          </a:p>
        </p:txBody>
      </p:sp>
      <p:sp>
        <p:nvSpPr>
          <p:cNvPr id="11" name="ZoneTexte 10"/>
          <p:cNvSpPr txBox="1"/>
          <p:nvPr/>
        </p:nvSpPr>
        <p:spPr>
          <a:xfrm rot="5400000">
            <a:off x="1429020" y="4671550"/>
            <a:ext cx="11641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b="1" dirty="0" smtClean="0"/>
              <a:t>Actuelles  </a:t>
            </a:r>
            <a:endParaRPr lang="fr-CA" b="1" dirty="0"/>
          </a:p>
        </p:txBody>
      </p:sp>
      <p:sp>
        <p:nvSpPr>
          <p:cNvPr id="12" name="ZoneTexte 11"/>
          <p:cNvSpPr txBox="1"/>
          <p:nvPr/>
        </p:nvSpPr>
        <p:spPr>
          <a:xfrm>
            <a:off x="3131840" y="6084004"/>
            <a:ext cx="939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b="1" dirty="0" smtClean="0"/>
              <a:t>Actuels </a:t>
            </a:r>
            <a:endParaRPr lang="fr-CA" b="1" dirty="0"/>
          </a:p>
        </p:txBody>
      </p:sp>
      <p:sp>
        <p:nvSpPr>
          <p:cNvPr id="13" name="ZoneTexte 12"/>
          <p:cNvSpPr txBox="1"/>
          <p:nvPr/>
        </p:nvSpPr>
        <p:spPr>
          <a:xfrm>
            <a:off x="5216495" y="6084004"/>
            <a:ext cx="11491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b="1" dirty="0" smtClean="0"/>
              <a:t>Nouveaux</a:t>
            </a:r>
            <a:endParaRPr lang="fr-C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ln w="19050">
            <a:solidFill>
              <a:srgbClr val="0070C0"/>
            </a:solidFill>
          </a:ln>
        </p:spPr>
        <p:txBody>
          <a:bodyPr/>
          <a:lstStyle/>
          <a:p>
            <a:r>
              <a:rPr lang="fr-CA" b="1" i="1" dirty="0" smtClean="0">
                <a:solidFill>
                  <a:schemeClr val="accent1"/>
                </a:solidFill>
              </a:rPr>
              <a:t>Intégration des ressources</a:t>
            </a:r>
            <a:endParaRPr lang="fr-CA" b="1" i="1" dirty="0">
              <a:solidFill>
                <a:schemeClr val="accent1"/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539552" y="1700808"/>
            <a:ext cx="1121012" cy="233910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CA" sz="2000" b="1" i="1" dirty="0" smtClean="0"/>
              <a:t>Produits</a:t>
            </a:r>
          </a:p>
          <a:p>
            <a:pPr algn="ctr"/>
            <a:endParaRPr lang="fr-CA" dirty="0"/>
          </a:p>
          <a:p>
            <a:pPr algn="ctr"/>
            <a:r>
              <a:rPr lang="fr-CA" dirty="0" smtClean="0"/>
              <a:t>Quels </a:t>
            </a:r>
          </a:p>
          <a:p>
            <a:pPr algn="ctr"/>
            <a:r>
              <a:rPr lang="fr-CA" dirty="0" smtClean="0"/>
              <a:t>Produits</a:t>
            </a:r>
          </a:p>
          <a:p>
            <a:pPr algn="ctr"/>
            <a:endParaRPr lang="fr-CA" dirty="0"/>
          </a:p>
          <a:p>
            <a:pPr algn="ctr"/>
            <a:r>
              <a:rPr lang="fr-CA" dirty="0" smtClean="0"/>
              <a:t>Quelles</a:t>
            </a:r>
          </a:p>
          <a:p>
            <a:pPr algn="ctr"/>
            <a:r>
              <a:rPr lang="fr-CA" dirty="0" smtClean="0"/>
              <a:t>quantités </a:t>
            </a:r>
          </a:p>
          <a:p>
            <a:pPr algn="ctr"/>
            <a:endParaRPr lang="fr-CA" dirty="0"/>
          </a:p>
        </p:txBody>
      </p:sp>
      <p:sp>
        <p:nvSpPr>
          <p:cNvPr id="4" name="ZoneTexte 3"/>
          <p:cNvSpPr txBox="1"/>
          <p:nvPr/>
        </p:nvSpPr>
        <p:spPr>
          <a:xfrm>
            <a:off x="559335" y="4402266"/>
            <a:ext cx="1081450" cy="150810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CA" sz="2000" b="1" i="1" dirty="0" smtClean="0"/>
              <a:t>Pour</a:t>
            </a:r>
            <a:r>
              <a:rPr lang="fr-CA" b="1" i="1" dirty="0" smtClean="0"/>
              <a:t>  qui</a:t>
            </a:r>
          </a:p>
          <a:p>
            <a:pPr algn="ctr"/>
            <a:endParaRPr lang="fr-CA" dirty="0" smtClean="0"/>
          </a:p>
          <a:p>
            <a:pPr algn="ctr"/>
            <a:r>
              <a:rPr lang="fr-CA" dirty="0" smtClean="0"/>
              <a:t>Où?</a:t>
            </a:r>
          </a:p>
          <a:p>
            <a:pPr algn="ctr"/>
            <a:endParaRPr lang="fr-CA" dirty="0" smtClean="0"/>
          </a:p>
          <a:p>
            <a:pPr algn="ctr"/>
            <a:r>
              <a:rPr lang="fr-CA" b="1" dirty="0" smtClean="0"/>
              <a:t>Clients</a:t>
            </a:r>
            <a:r>
              <a:rPr lang="fr-CA" dirty="0" smtClean="0"/>
              <a:t> </a:t>
            </a:r>
            <a:endParaRPr lang="fr-CA" dirty="0"/>
          </a:p>
        </p:txBody>
      </p:sp>
      <p:sp>
        <p:nvSpPr>
          <p:cNvPr id="5" name="ZoneTexte 4"/>
          <p:cNvSpPr txBox="1"/>
          <p:nvPr/>
        </p:nvSpPr>
        <p:spPr>
          <a:xfrm>
            <a:off x="2411760" y="1700808"/>
            <a:ext cx="1314270" cy="17851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CA" sz="2000" b="1" i="1" u="sng" dirty="0" smtClean="0"/>
              <a:t>R&amp;D</a:t>
            </a:r>
            <a:endParaRPr lang="fr-CA" b="1" i="1" u="sng" dirty="0" smtClean="0"/>
          </a:p>
          <a:p>
            <a:pPr algn="ctr"/>
            <a:endParaRPr lang="fr-CA" dirty="0" smtClean="0"/>
          </a:p>
          <a:p>
            <a:pPr algn="ctr"/>
            <a:r>
              <a:rPr lang="fr-CA" dirty="0" smtClean="0"/>
              <a:t>Produits ou </a:t>
            </a:r>
          </a:p>
          <a:p>
            <a:pPr algn="ctr"/>
            <a:r>
              <a:rPr lang="fr-CA" dirty="0" smtClean="0"/>
              <a:t>Procédés</a:t>
            </a:r>
          </a:p>
          <a:p>
            <a:pPr algn="ctr"/>
            <a:endParaRPr lang="fr-CA" dirty="0" smtClean="0"/>
          </a:p>
          <a:p>
            <a:pPr algn="ctr"/>
            <a:r>
              <a:rPr lang="fr-CA" dirty="0" smtClean="0"/>
              <a:t>Quel coût?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2420566" y="3645024"/>
            <a:ext cx="1359346" cy="31700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CA" b="1" i="1" dirty="0" smtClean="0"/>
              <a:t>Quel prix?</a:t>
            </a:r>
          </a:p>
          <a:p>
            <a:pPr algn="ctr"/>
            <a:endParaRPr lang="fr-CA" dirty="0"/>
          </a:p>
          <a:p>
            <a:pPr algn="ctr"/>
            <a:r>
              <a:rPr lang="fr-CA" dirty="0" smtClean="0"/>
              <a:t>Quelle </a:t>
            </a:r>
          </a:p>
          <a:p>
            <a:pPr algn="ctr"/>
            <a:r>
              <a:rPr lang="fr-CA" dirty="0" smtClean="0"/>
              <a:t>Promotion?</a:t>
            </a:r>
          </a:p>
          <a:p>
            <a:pPr algn="ctr"/>
            <a:endParaRPr lang="fr-CA" dirty="0"/>
          </a:p>
          <a:p>
            <a:pPr algn="ctr"/>
            <a:r>
              <a:rPr lang="fr-CA" dirty="0" smtClean="0"/>
              <a:t>Distribué</a:t>
            </a:r>
          </a:p>
          <a:p>
            <a:pPr algn="ctr"/>
            <a:r>
              <a:rPr lang="fr-CA" dirty="0" smtClean="0"/>
              <a:t> comment?</a:t>
            </a:r>
          </a:p>
          <a:p>
            <a:pPr algn="ctr"/>
            <a:endParaRPr lang="fr-CA" dirty="0"/>
          </a:p>
          <a:p>
            <a:pPr algn="ctr"/>
            <a:r>
              <a:rPr lang="fr-CA" dirty="0" smtClean="0"/>
              <a:t>À quel coût?</a:t>
            </a:r>
          </a:p>
          <a:p>
            <a:pPr algn="ctr"/>
            <a:endParaRPr lang="fr-CA" dirty="0" smtClean="0"/>
          </a:p>
          <a:p>
            <a:pPr algn="ctr"/>
            <a:r>
              <a:rPr lang="fr-CA" sz="2000" b="1" i="1" u="sng" dirty="0" smtClean="0"/>
              <a:t>Marketing </a:t>
            </a:r>
            <a:endParaRPr lang="fr-CA" sz="2000" b="1" i="1" u="sng" dirty="0"/>
          </a:p>
        </p:txBody>
      </p:sp>
      <p:sp>
        <p:nvSpPr>
          <p:cNvPr id="7" name="ZoneTexte 6"/>
          <p:cNvSpPr txBox="1"/>
          <p:nvPr/>
        </p:nvSpPr>
        <p:spPr>
          <a:xfrm>
            <a:off x="4561831" y="1700808"/>
            <a:ext cx="1738361" cy="233910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CA" sz="2000" b="1" i="1" u="sng" dirty="0" smtClean="0"/>
              <a:t>Production </a:t>
            </a:r>
            <a:endParaRPr lang="fr-CA" b="1" i="1" u="sng" dirty="0" smtClean="0"/>
          </a:p>
          <a:p>
            <a:pPr algn="ctr"/>
            <a:endParaRPr lang="fr-CA" dirty="0" smtClean="0"/>
          </a:p>
          <a:p>
            <a:pPr algn="ctr"/>
            <a:r>
              <a:rPr lang="fr-CA" dirty="0" smtClean="0"/>
              <a:t>Quand et</a:t>
            </a:r>
          </a:p>
          <a:p>
            <a:pPr algn="ctr"/>
            <a:r>
              <a:rPr lang="fr-CA" dirty="0" smtClean="0"/>
              <a:t>Comment?</a:t>
            </a:r>
          </a:p>
          <a:p>
            <a:pPr algn="ctr"/>
            <a:endParaRPr lang="fr-CA" dirty="0" smtClean="0"/>
          </a:p>
          <a:p>
            <a:pPr algn="ctr"/>
            <a:r>
              <a:rPr lang="fr-CA" dirty="0" smtClean="0"/>
              <a:t>Quelle capacité?</a:t>
            </a:r>
          </a:p>
          <a:p>
            <a:pPr algn="ctr"/>
            <a:endParaRPr lang="fr-CA" dirty="0"/>
          </a:p>
          <a:p>
            <a:pPr algn="ctr"/>
            <a:r>
              <a:rPr lang="fr-CA" dirty="0" smtClean="0"/>
              <a:t>À quel coût?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4845112" y="4441175"/>
            <a:ext cx="1311064" cy="150810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CA" b="1" i="1" dirty="0" smtClean="0"/>
              <a:t>Quels fonds</a:t>
            </a:r>
          </a:p>
          <a:p>
            <a:pPr algn="ctr"/>
            <a:endParaRPr lang="fr-CA" dirty="0" smtClean="0"/>
          </a:p>
          <a:p>
            <a:pPr algn="ctr"/>
            <a:r>
              <a:rPr lang="fr-CA" dirty="0" smtClean="0"/>
              <a:t>Quel profit?</a:t>
            </a:r>
          </a:p>
          <a:p>
            <a:pPr algn="ctr"/>
            <a:endParaRPr lang="fr-CA" dirty="0" smtClean="0"/>
          </a:p>
          <a:p>
            <a:pPr algn="ctr"/>
            <a:r>
              <a:rPr lang="fr-CA" sz="2000" b="1" i="1" u="sng" dirty="0" smtClean="0"/>
              <a:t>Finance</a:t>
            </a:r>
            <a:r>
              <a:rPr lang="fr-CA" dirty="0" smtClean="0"/>
              <a:t> 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6979609" y="1700808"/>
            <a:ext cx="1359346" cy="150810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CA" sz="2000" b="1" i="1" u="sng" dirty="0" smtClean="0"/>
              <a:t>RH</a:t>
            </a:r>
            <a:endParaRPr lang="fr-CA" b="1" i="1" u="sng" dirty="0" smtClean="0"/>
          </a:p>
          <a:p>
            <a:pPr algn="ctr"/>
            <a:endParaRPr lang="fr-CA" dirty="0" smtClean="0"/>
          </a:p>
          <a:p>
            <a:pPr algn="ctr"/>
            <a:r>
              <a:rPr lang="fr-CA" dirty="0" smtClean="0"/>
              <a:t>Par qui?</a:t>
            </a:r>
          </a:p>
          <a:p>
            <a:pPr algn="ctr"/>
            <a:endParaRPr lang="fr-CA" dirty="0" smtClean="0"/>
          </a:p>
          <a:p>
            <a:pPr algn="ctr"/>
            <a:r>
              <a:rPr lang="fr-CA" dirty="0" smtClean="0"/>
              <a:t>À quel coût?</a:t>
            </a:r>
          </a:p>
        </p:txBody>
      </p:sp>
      <p:sp>
        <p:nvSpPr>
          <p:cNvPr id="10" name="Flèche vers le bas 9"/>
          <p:cNvSpPr/>
          <p:nvPr/>
        </p:nvSpPr>
        <p:spPr>
          <a:xfrm>
            <a:off x="1043608" y="2924944"/>
            <a:ext cx="45719" cy="216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11" name="Flèche vers le bas 10"/>
          <p:cNvSpPr/>
          <p:nvPr/>
        </p:nvSpPr>
        <p:spPr>
          <a:xfrm>
            <a:off x="1043608" y="4797152"/>
            <a:ext cx="45719" cy="216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12" name="Flèche vers le bas 11"/>
          <p:cNvSpPr/>
          <p:nvPr/>
        </p:nvSpPr>
        <p:spPr>
          <a:xfrm>
            <a:off x="1043608" y="5301208"/>
            <a:ext cx="45719" cy="216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13" name="Flèche vers le bas 12"/>
          <p:cNvSpPr/>
          <p:nvPr/>
        </p:nvSpPr>
        <p:spPr>
          <a:xfrm>
            <a:off x="3086121" y="4005064"/>
            <a:ext cx="45719" cy="216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14" name="Flèche vers le bas 13"/>
          <p:cNvSpPr/>
          <p:nvPr/>
        </p:nvSpPr>
        <p:spPr>
          <a:xfrm>
            <a:off x="3086121" y="4797152"/>
            <a:ext cx="45719" cy="216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15" name="Flèche vers le bas 14"/>
          <p:cNvSpPr/>
          <p:nvPr/>
        </p:nvSpPr>
        <p:spPr>
          <a:xfrm>
            <a:off x="3059832" y="5661248"/>
            <a:ext cx="45719" cy="216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16" name="Flèche vers le bas 15"/>
          <p:cNvSpPr/>
          <p:nvPr/>
        </p:nvSpPr>
        <p:spPr>
          <a:xfrm>
            <a:off x="5508104" y="4869160"/>
            <a:ext cx="45719" cy="216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17" name="Flèche vers le bas 16"/>
          <p:cNvSpPr/>
          <p:nvPr/>
        </p:nvSpPr>
        <p:spPr>
          <a:xfrm>
            <a:off x="7622625" y="2636912"/>
            <a:ext cx="45719" cy="216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18" name="Flèche gauche 17"/>
          <p:cNvSpPr/>
          <p:nvPr/>
        </p:nvSpPr>
        <p:spPr>
          <a:xfrm>
            <a:off x="1763688" y="2420888"/>
            <a:ext cx="504056" cy="43204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19" name="Flèche gauche 18"/>
          <p:cNvSpPr/>
          <p:nvPr/>
        </p:nvSpPr>
        <p:spPr>
          <a:xfrm rot="10800000">
            <a:off x="3923928" y="2573288"/>
            <a:ext cx="504056" cy="43204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20" name="Flèche gauche 19"/>
          <p:cNvSpPr/>
          <p:nvPr/>
        </p:nvSpPr>
        <p:spPr>
          <a:xfrm rot="10800000">
            <a:off x="6444208" y="2348880"/>
            <a:ext cx="504056" cy="43204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cxnSp>
        <p:nvCxnSpPr>
          <p:cNvPr id="22" name="Connecteur droit avec flèche 21"/>
          <p:cNvCxnSpPr/>
          <p:nvPr/>
        </p:nvCxnSpPr>
        <p:spPr>
          <a:xfrm>
            <a:off x="1763688" y="3573016"/>
            <a:ext cx="2664296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avec flèche 23"/>
          <p:cNvCxnSpPr/>
          <p:nvPr/>
        </p:nvCxnSpPr>
        <p:spPr>
          <a:xfrm>
            <a:off x="1763688" y="3645024"/>
            <a:ext cx="576064" cy="28803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avec flèche 25"/>
          <p:cNvCxnSpPr/>
          <p:nvPr/>
        </p:nvCxnSpPr>
        <p:spPr>
          <a:xfrm rot="5400000" flipH="1" flipV="1">
            <a:off x="1655676" y="4401108"/>
            <a:ext cx="792088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avec flèche 27"/>
          <p:cNvCxnSpPr/>
          <p:nvPr/>
        </p:nvCxnSpPr>
        <p:spPr>
          <a:xfrm rot="5400000" flipH="1" flipV="1">
            <a:off x="1619672" y="4941168"/>
            <a:ext cx="792088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avec flèche 29"/>
          <p:cNvCxnSpPr/>
          <p:nvPr/>
        </p:nvCxnSpPr>
        <p:spPr>
          <a:xfrm flipV="1">
            <a:off x="1763688" y="5445224"/>
            <a:ext cx="576064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avec flèche 31"/>
          <p:cNvCxnSpPr/>
          <p:nvPr/>
        </p:nvCxnSpPr>
        <p:spPr>
          <a:xfrm flipV="1">
            <a:off x="3923928" y="5229200"/>
            <a:ext cx="864096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avec flèche 33"/>
          <p:cNvCxnSpPr/>
          <p:nvPr/>
        </p:nvCxnSpPr>
        <p:spPr>
          <a:xfrm rot="16200000" flipH="1">
            <a:off x="3743908" y="4113076"/>
            <a:ext cx="1152128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en angle 35"/>
          <p:cNvCxnSpPr/>
          <p:nvPr/>
        </p:nvCxnSpPr>
        <p:spPr>
          <a:xfrm rot="5400000">
            <a:off x="5616116" y="3609020"/>
            <a:ext cx="1008112" cy="504056"/>
          </a:xfrm>
          <a:prstGeom prst="bentConnector3">
            <a:avLst>
              <a:gd name="adj1" fmla="val 80661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38"/>
          <p:cNvCxnSpPr/>
          <p:nvPr/>
        </p:nvCxnSpPr>
        <p:spPr>
          <a:xfrm rot="10800000">
            <a:off x="6228184" y="3356992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cteur droit avec flèche 42"/>
          <p:cNvCxnSpPr/>
          <p:nvPr/>
        </p:nvCxnSpPr>
        <p:spPr>
          <a:xfrm rot="5400000">
            <a:off x="4177147" y="4328703"/>
            <a:ext cx="93531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cteur droit 45"/>
          <p:cNvCxnSpPr/>
          <p:nvPr/>
        </p:nvCxnSpPr>
        <p:spPr>
          <a:xfrm>
            <a:off x="4644008" y="3861048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/>
          <p:cNvSpPr>
            <a:spLocks noGrp="1" noChangeArrowheads="1"/>
          </p:cNvSpPr>
          <p:nvPr>
            <p:ph type="title"/>
          </p:nvPr>
        </p:nvSpPr>
        <p:spPr>
          <a:prstGeom prst="roundRect">
            <a:avLst>
              <a:gd name="adj" fmla="val 16667"/>
            </a:avLst>
          </a:prstGeom>
          <a:solidFill>
            <a:srgbClr val="CCCC00"/>
          </a:solidFill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>
            <a:normAutofit fontScale="90000"/>
          </a:bodyPr>
          <a:lstStyle/>
          <a:p>
            <a:pPr eaLnBrk="1" hangingPunct="1"/>
            <a:r>
              <a:rPr lang="fr-CA" sz="3200" b="1" smtClean="0"/>
              <a:t>Les obstacles à une implantation efficace de la stratégie 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27225"/>
            <a:ext cx="8229600" cy="4525963"/>
          </a:xfrm>
        </p:spPr>
        <p:txBody>
          <a:bodyPr/>
          <a:lstStyle/>
          <a:p>
            <a:pPr eaLnBrk="1" hangingPunct="1"/>
            <a:r>
              <a:rPr lang="fr-CA" dirty="0" smtClean="0"/>
              <a:t>La </a:t>
            </a:r>
            <a:r>
              <a:rPr lang="fr-CA" b="1" dirty="0" smtClean="0"/>
              <a:t>formulation</a:t>
            </a:r>
            <a:r>
              <a:rPr lang="fr-CA" dirty="0" smtClean="0"/>
              <a:t> de la stratégie est difficile, mais </a:t>
            </a:r>
            <a:r>
              <a:rPr lang="fr-CA" b="1" dirty="0" smtClean="0"/>
              <a:t>l’implantation (et l’exécution)</a:t>
            </a:r>
            <a:r>
              <a:rPr lang="fr-CA" dirty="0" smtClean="0"/>
              <a:t> de la stratégie est encore plus difficile</a:t>
            </a:r>
          </a:p>
          <a:p>
            <a:pPr eaLnBrk="1" hangingPunct="1">
              <a:buFontTx/>
              <a:buNone/>
            </a:pPr>
            <a:endParaRPr lang="fr-CA" dirty="0" smtClean="0"/>
          </a:p>
          <a:p>
            <a:pPr eaLnBrk="1" hangingPunct="1"/>
            <a:r>
              <a:rPr lang="fr-CA" dirty="0" smtClean="0"/>
              <a:t>…Le problème de la </a:t>
            </a:r>
            <a:r>
              <a:rPr lang="fr-CA" b="1" dirty="0" smtClean="0"/>
              <a:t>piètre performance</a:t>
            </a:r>
            <a:r>
              <a:rPr lang="fr-CA" dirty="0" smtClean="0"/>
              <a:t> qui est beaucoup plus lié à l’exécution qu’à la planification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2"/>
          <p:cNvSpPr>
            <a:spLocks noGrp="1" noChangeArrowheads="1"/>
          </p:cNvSpPr>
          <p:nvPr>
            <p:ph type="title"/>
          </p:nvPr>
        </p:nvSpPr>
        <p:spPr>
          <a:prstGeom prst="roundRect">
            <a:avLst>
              <a:gd name="adj" fmla="val 16667"/>
            </a:avLst>
          </a:prstGeom>
          <a:solidFill>
            <a:srgbClr val="CCCC00"/>
          </a:solidFill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>
            <a:normAutofit fontScale="90000"/>
          </a:bodyPr>
          <a:lstStyle/>
          <a:p>
            <a:pPr eaLnBrk="1" hangingPunct="1"/>
            <a:r>
              <a:rPr lang="fr-CA" sz="3200" b="1" smtClean="0"/>
              <a:t>Les obstacles à une implantation efficace de la stratégie 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812800" indent="-812800" eaLnBrk="1" hangingPunct="1">
              <a:lnSpc>
                <a:spcPct val="90000"/>
              </a:lnSpc>
              <a:buFontTx/>
              <a:buAutoNum type="romanUcPeriod"/>
            </a:pPr>
            <a:r>
              <a:rPr lang="fr-CA" sz="3600" dirty="0" smtClean="0"/>
              <a:t>Les gestionnaires qui savent plus au sujet de la formulation que de l’implantation</a:t>
            </a:r>
          </a:p>
          <a:p>
            <a:pPr marL="1524000" lvl="2" indent="-609600" eaLnBrk="1" hangingPunct="1">
              <a:lnSpc>
                <a:spcPct val="90000"/>
              </a:lnSpc>
              <a:buFontTx/>
              <a:buAutoNum type="alphaLcPeriod"/>
            </a:pPr>
            <a:r>
              <a:rPr lang="fr-CA" sz="2800" dirty="0" smtClean="0"/>
              <a:t>Les </a:t>
            </a:r>
            <a:r>
              <a:rPr lang="fr-CA" sz="2800" b="1" dirty="0" smtClean="0">
                <a:solidFill>
                  <a:schemeClr val="tx2"/>
                </a:solidFill>
              </a:rPr>
              <a:t>cours de stratégie</a:t>
            </a:r>
            <a:r>
              <a:rPr lang="fr-CA" sz="2800" dirty="0" smtClean="0">
                <a:solidFill>
                  <a:schemeClr val="tx2"/>
                </a:solidFill>
              </a:rPr>
              <a:t> </a:t>
            </a:r>
            <a:r>
              <a:rPr lang="fr-CA" sz="2800" dirty="0" smtClean="0"/>
              <a:t>sur la formulation et non pas sur l’implantation</a:t>
            </a:r>
          </a:p>
          <a:p>
            <a:pPr marL="1524000" lvl="2" indent="-609600" eaLnBrk="1" hangingPunct="1">
              <a:lnSpc>
                <a:spcPct val="90000"/>
              </a:lnSpc>
              <a:buFontTx/>
              <a:buAutoNum type="alphaLcPeriod"/>
            </a:pPr>
            <a:r>
              <a:rPr lang="fr-CA" sz="2800" b="1" dirty="0" smtClean="0">
                <a:solidFill>
                  <a:schemeClr val="tx2"/>
                </a:solidFill>
              </a:rPr>
              <a:t>Emphase</a:t>
            </a:r>
            <a:r>
              <a:rPr lang="fr-CA" sz="2800" dirty="0" smtClean="0"/>
              <a:t> beaucoup plus sur le travail conceptuel plutôt que sur l’exécution</a:t>
            </a:r>
          </a:p>
          <a:p>
            <a:pPr marL="1524000" lvl="2" indent="-609600" eaLnBrk="1" hangingPunct="1">
              <a:lnSpc>
                <a:spcPct val="90000"/>
              </a:lnSpc>
              <a:buFontTx/>
              <a:buAutoNum type="alphaLcPeriod"/>
            </a:pPr>
            <a:r>
              <a:rPr lang="fr-CA" sz="2800" dirty="0" smtClean="0"/>
              <a:t>L’exécution qui est beaucoup plus apprise </a:t>
            </a:r>
            <a:r>
              <a:rPr lang="fr-CA" sz="2800" b="1" dirty="0" smtClean="0">
                <a:solidFill>
                  <a:schemeClr val="tx2"/>
                </a:solidFill>
              </a:rPr>
              <a:t>sur le tas</a:t>
            </a:r>
            <a:r>
              <a:rPr lang="fr-CA" sz="2800" dirty="0" smtClean="0"/>
              <a:t>…avec des erreurs et des frustrations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2"/>
          <p:cNvSpPr>
            <a:spLocks noGrp="1" noChangeArrowheads="1"/>
          </p:cNvSpPr>
          <p:nvPr>
            <p:ph type="title"/>
          </p:nvPr>
        </p:nvSpPr>
        <p:spPr>
          <a:prstGeom prst="roundRect">
            <a:avLst>
              <a:gd name="adj" fmla="val 16667"/>
            </a:avLst>
          </a:prstGeom>
          <a:solidFill>
            <a:srgbClr val="CCCC00"/>
          </a:solidFill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>
            <a:normAutofit fontScale="90000"/>
          </a:bodyPr>
          <a:lstStyle/>
          <a:p>
            <a:pPr eaLnBrk="1" hangingPunct="1"/>
            <a:r>
              <a:rPr lang="fr-CA" sz="3200" b="1" smtClean="0"/>
              <a:t>Les obstacles à une implantation efficace de la stratégie 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43138"/>
            <a:ext cx="8229600" cy="3114675"/>
          </a:xfrm>
        </p:spPr>
        <p:txBody>
          <a:bodyPr/>
          <a:lstStyle/>
          <a:p>
            <a:pPr marL="812800" indent="-812800" eaLnBrk="1" hangingPunct="1">
              <a:lnSpc>
                <a:spcPct val="90000"/>
              </a:lnSpc>
              <a:buFontTx/>
              <a:buAutoNum type="romanUcPeriod" startAt="2"/>
            </a:pPr>
            <a:r>
              <a:rPr lang="fr-CA" dirty="0" smtClean="0"/>
              <a:t>Un % de cadres supérieurs qui pensent que l’implantation est </a:t>
            </a:r>
            <a:r>
              <a:rPr lang="fr-CA" b="1" dirty="0" smtClean="0">
                <a:solidFill>
                  <a:schemeClr val="tx2"/>
                </a:solidFill>
              </a:rPr>
              <a:t>ce que les subalternes font</a:t>
            </a:r>
            <a:r>
              <a:rPr lang="fr-CA" dirty="0" smtClean="0">
                <a:solidFill>
                  <a:schemeClr val="tx2"/>
                </a:solidFill>
              </a:rPr>
              <a:t>…</a:t>
            </a:r>
          </a:p>
          <a:p>
            <a:pPr marL="812800" indent="-812800" eaLnBrk="1" hangingPunct="1">
              <a:lnSpc>
                <a:spcPct val="90000"/>
              </a:lnSpc>
              <a:buFontTx/>
              <a:buAutoNum type="romanUcPeriod" startAt="2"/>
            </a:pPr>
            <a:endParaRPr lang="fr-CA" dirty="0" smtClean="0"/>
          </a:p>
          <a:p>
            <a:pPr marL="1612900" lvl="2" indent="-812800" eaLnBrk="1" hangingPunct="1">
              <a:lnSpc>
                <a:spcPct val="90000"/>
              </a:lnSpc>
              <a:buFontTx/>
              <a:buNone/>
            </a:pPr>
            <a:r>
              <a:rPr lang="fr-CA" sz="3200" dirty="0" smtClean="0"/>
              <a:t>mais l’implantation qui est </a:t>
            </a:r>
            <a:r>
              <a:rPr lang="fr-CA" sz="3200" b="1" i="1" u="sng" dirty="0" smtClean="0"/>
              <a:t>loin d’être triviale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2"/>
          <p:cNvSpPr>
            <a:spLocks noGrp="1" noChangeArrowheads="1"/>
          </p:cNvSpPr>
          <p:nvPr>
            <p:ph type="title"/>
          </p:nvPr>
        </p:nvSpPr>
        <p:spPr>
          <a:prstGeom prst="roundRect">
            <a:avLst>
              <a:gd name="adj" fmla="val 16667"/>
            </a:avLst>
          </a:prstGeom>
          <a:solidFill>
            <a:srgbClr val="CCCC00"/>
          </a:solidFill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>
            <a:normAutofit fontScale="90000"/>
          </a:bodyPr>
          <a:lstStyle/>
          <a:p>
            <a:pPr eaLnBrk="1" hangingPunct="1"/>
            <a:r>
              <a:rPr lang="fr-CA" sz="3200" b="1" smtClean="0"/>
              <a:t>Les obstacles à une implantation efficace de la stratégie 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60538"/>
            <a:ext cx="8229600" cy="4525962"/>
          </a:xfrm>
        </p:spPr>
        <p:txBody>
          <a:bodyPr/>
          <a:lstStyle/>
          <a:p>
            <a:pPr marL="812800" indent="-812800" eaLnBrk="1" hangingPunct="1">
              <a:lnSpc>
                <a:spcPct val="80000"/>
              </a:lnSpc>
              <a:buFontTx/>
              <a:buAutoNum type="romanUcPeriod" startAt="3"/>
            </a:pPr>
            <a:r>
              <a:rPr lang="fr-CA" dirty="0" smtClean="0"/>
              <a:t>La formulation et l’implantation de la stratégie qui sont </a:t>
            </a:r>
            <a:r>
              <a:rPr lang="fr-CA" b="1" dirty="0" smtClean="0">
                <a:solidFill>
                  <a:schemeClr val="tx2"/>
                </a:solidFill>
              </a:rPr>
              <a:t>interdépendantes</a:t>
            </a:r>
            <a:r>
              <a:rPr lang="fr-CA" dirty="0" smtClean="0"/>
              <a:t> l’une de l’autre</a:t>
            </a:r>
          </a:p>
          <a:p>
            <a:pPr marL="812800" indent="-812800" eaLnBrk="1" hangingPunct="1">
              <a:lnSpc>
                <a:spcPct val="80000"/>
              </a:lnSpc>
              <a:buFontTx/>
              <a:buNone/>
            </a:pPr>
            <a:endParaRPr lang="fr-CA" dirty="0" smtClean="0"/>
          </a:p>
          <a:p>
            <a:pPr marL="1524000" lvl="2" indent="-609600" eaLnBrk="1" hangingPunct="1">
              <a:lnSpc>
                <a:spcPct val="80000"/>
              </a:lnSpc>
              <a:buFontTx/>
              <a:buAutoNum type="alphaLcPeriod"/>
            </a:pPr>
            <a:r>
              <a:rPr lang="fr-CA" dirty="0" smtClean="0"/>
              <a:t>Les résultats de la stratégie qui sont meilleurs lorsque ceux qui sont </a:t>
            </a:r>
            <a:r>
              <a:rPr lang="fr-CA" b="1" u="sng" dirty="0" smtClean="0">
                <a:solidFill>
                  <a:schemeClr val="tx2"/>
                </a:solidFill>
              </a:rPr>
              <a:t>responsables de son exécution</a:t>
            </a:r>
            <a:r>
              <a:rPr lang="fr-CA" b="1" dirty="0" smtClean="0">
                <a:solidFill>
                  <a:schemeClr val="tx2"/>
                </a:solidFill>
              </a:rPr>
              <a:t> </a:t>
            </a:r>
            <a:r>
              <a:rPr lang="fr-CA" dirty="0" smtClean="0"/>
              <a:t>sont impliqués dans sa formulation</a:t>
            </a:r>
          </a:p>
          <a:p>
            <a:pPr marL="1524000" lvl="2" indent="-609600" eaLnBrk="1" hangingPunct="1">
              <a:lnSpc>
                <a:spcPct val="80000"/>
              </a:lnSpc>
              <a:buFontTx/>
              <a:buNone/>
            </a:pPr>
            <a:endParaRPr lang="fr-CA" b="1" dirty="0" smtClean="0"/>
          </a:p>
          <a:p>
            <a:pPr marL="1524000" lvl="2" indent="-609600" eaLnBrk="1" hangingPunct="1">
              <a:lnSpc>
                <a:spcPct val="80000"/>
              </a:lnSpc>
              <a:buFontTx/>
              <a:buAutoNum type="alphaLcPeriod" startAt="2"/>
            </a:pPr>
            <a:r>
              <a:rPr lang="fr-CA" dirty="0" smtClean="0"/>
              <a:t>Plus il y aura d’interaction entre </a:t>
            </a:r>
            <a:r>
              <a:rPr lang="fr-CA" b="1" dirty="0" smtClean="0"/>
              <a:t>les «</a:t>
            </a:r>
            <a:r>
              <a:rPr lang="fr-CA" b="1" dirty="0" err="1" smtClean="0"/>
              <a:t>penseux</a:t>
            </a:r>
            <a:r>
              <a:rPr lang="fr-CA" b="1" dirty="0" smtClean="0"/>
              <a:t>» et les «</a:t>
            </a:r>
            <a:r>
              <a:rPr lang="fr-CA" b="1" dirty="0" err="1" smtClean="0"/>
              <a:t>faiseux</a:t>
            </a:r>
            <a:r>
              <a:rPr lang="fr-CA" b="1" dirty="0" smtClean="0"/>
              <a:t>»,</a:t>
            </a:r>
            <a:r>
              <a:rPr lang="fr-CA" dirty="0" smtClean="0"/>
              <a:t> meilleures sont les probabilités d’une implantation réussie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AutoShap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54050"/>
          </a:xfrm>
          <a:prstGeom prst="roundRect">
            <a:avLst>
              <a:gd name="adj" fmla="val 16667"/>
            </a:avLst>
          </a:prstGeom>
          <a:solidFill>
            <a:srgbClr val="CCCC00"/>
          </a:solidFill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pPr eaLnBrk="1" hangingPunct="1"/>
            <a:r>
              <a:rPr lang="fr-CA" sz="2000" b="1" smtClean="0"/>
              <a:t>Les obstacles à une implantation efficace de la stratégie 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03350"/>
            <a:ext cx="8229600" cy="4525963"/>
          </a:xfrm>
        </p:spPr>
        <p:txBody>
          <a:bodyPr/>
          <a:lstStyle/>
          <a:p>
            <a:pPr marL="812800" indent="-812800" eaLnBrk="1" hangingPunct="1">
              <a:lnSpc>
                <a:spcPct val="80000"/>
              </a:lnSpc>
              <a:buFontTx/>
              <a:buAutoNum type="romanUcPeriod" startAt="4"/>
            </a:pPr>
            <a:r>
              <a:rPr lang="fr-CA" sz="2800" dirty="0" smtClean="0"/>
              <a:t>L’exécution de la stratégie qui prend beaucoup </a:t>
            </a:r>
            <a:r>
              <a:rPr lang="fr-CA" sz="2800" b="1" dirty="0" smtClean="0">
                <a:solidFill>
                  <a:schemeClr val="tx2"/>
                </a:solidFill>
              </a:rPr>
              <a:t>plus de temps</a:t>
            </a:r>
            <a:r>
              <a:rPr lang="fr-CA" sz="2800" dirty="0" smtClean="0">
                <a:solidFill>
                  <a:schemeClr val="tx2"/>
                </a:solidFill>
              </a:rPr>
              <a:t> </a:t>
            </a:r>
            <a:r>
              <a:rPr lang="fr-CA" sz="2800" dirty="0" smtClean="0"/>
              <a:t>que la formulation</a:t>
            </a:r>
          </a:p>
          <a:p>
            <a:pPr marL="1524000" lvl="2" indent="-609600" eaLnBrk="1" hangingPunct="1">
              <a:lnSpc>
                <a:spcPct val="80000"/>
              </a:lnSpc>
              <a:buFontTx/>
              <a:buNone/>
            </a:pPr>
            <a:endParaRPr lang="fr-CA" sz="2000" dirty="0" smtClean="0"/>
          </a:p>
          <a:p>
            <a:pPr marL="1524000" lvl="2" indent="-609600" eaLnBrk="1" hangingPunct="1">
              <a:lnSpc>
                <a:spcPct val="80000"/>
              </a:lnSpc>
              <a:buFontTx/>
              <a:buNone/>
            </a:pPr>
            <a:r>
              <a:rPr lang="fr-CA" sz="2000" dirty="0" smtClean="0"/>
              <a:t>L’implantation prend </a:t>
            </a:r>
            <a:r>
              <a:rPr lang="fr-CA" sz="2000" b="1" dirty="0" smtClean="0">
                <a:solidFill>
                  <a:schemeClr val="tx2"/>
                </a:solidFill>
              </a:rPr>
              <a:t>beaucoup plus de temps</a:t>
            </a:r>
          </a:p>
          <a:p>
            <a:pPr marL="1524000" lvl="2" indent="-609600" eaLnBrk="1" hangingPunct="1">
              <a:lnSpc>
                <a:spcPct val="80000"/>
              </a:lnSpc>
              <a:buFontTx/>
              <a:buNone/>
            </a:pPr>
            <a:endParaRPr lang="fr-CA" sz="2000" b="1" dirty="0" smtClean="0">
              <a:solidFill>
                <a:schemeClr val="accent2"/>
              </a:solidFill>
            </a:endParaRPr>
          </a:p>
          <a:p>
            <a:pPr marL="1879600" lvl="3" indent="-508000" eaLnBrk="1" hangingPunct="1">
              <a:lnSpc>
                <a:spcPct val="80000"/>
              </a:lnSpc>
              <a:buFontTx/>
              <a:buAutoNum type="romanLcPeriod"/>
            </a:pPr>
            <a:r>
              <a:rPr lang="fr-CA" sz="1800" b="1" dirty="0" smtClean="0"/>
              <a:t>Plus le temps est long, plus il est </a:t>
            </a:r>
            <a:r>
              <a:rPr lang="fr-CA" sz="1800" b="1" dirty="0" smtClean="0">
                <a:solidFill>
                  <a:schemeClr val="tx2"/>
                </a:solidFill>
              </a:rPr>
              <a:t>difficile de maintenir son focus</a:t>
            </a:r>
          </a:p>
          <a:p>
            <a:pPr marL="1879600" lvl="3" indent="-508000" eaLnBrk="1" hangingPunct="1">
              <a:lnSpc>
                <a:spcPct val="80000"/>
              </a:lnSpc>
              <a:buFontTx/>
              <a:buNone/>
            </a:pPr>
            <a:endParaRPr lang="fr-CA" sz="1800" b="1" dirty="0" smtClean="0">
              <a:solidFill>
                <a:schemeClr val="accent2"/>
              </a:solidFill>
            </a:endParaRPr>
          </a:p>
          <a:p>
            <a:pPr marL="1879600" lvl="3" indent="-508000" eaLnBrk="1" hangingPunct="1">
              <a:lnSpc>
                <a:spcPct val="80000"/>
              </a:lnSpc>
              <a:buFontTx/>
              <a:buAutoNum type="romanLcPeriod" startAt="2"/>
            </a:pPr>
            <a:r>
              <a:rPr lang="fr-CA" sz="1800" dirty="0" smtClean="0"/>
              <a:t>…également pour </a:t>
            </a:r>
            <a:r>
              <a:rPr lang="fr-CA" sz="1800" b="1" dirty="0" smtClean="0">
                <a:solidFill>
                  <a:schemeClr val="tx2"/>
                </a:solidFill>
              </a:rPr>
              <a:t>contrôler le processus d’exécution</a:t>
            </a:r>
            <a:r>
              <a:rPr lang="fr-CA" sz="1800" dirty="0" smtClean="0">
                <a:solidFill>
                  <a:schemeClr val="tx2"/>
                </a:solidFill>
              </a:rPr>
              <a:t>, </a:t>
            </a:r>
            <a:r>
              <a:rPr lang="fr-CA" sz="1800" dirty="0" smtClean="0"/>
              <a:t>puisque de </a:t>
            </a:r>
            <a:r>
              <a:rPr lang="fr-CA" sz="1800" b="1" dirty="0" smtClean="0"/>
              <a:t>nombreux événements </a:t>
            </a:r>
            <a:r>
              <a:rPr lang="fr-CA" sz="1800" dirty="0" smtClean="0"/>
              <a:t>ont susceptibles de se produire et de </a:t>
            </a:r>
            <a:r>
              <a:rPr lang="fr-CA" sz="1800" b="1" dirty="0" smtClean="0">
                <a:solidFill>
                  <a:schemeClr val="tx2"/>
                </a:solidFill>
              </a:rPr>
              <a:t>divertir l’attention des gestionnaires</a:t>
            </a:r>
          </a:p>
          <a:p>
            <a:pPr marL="1879600" lvl="3" indent="-508000" eaLnBrk="1" hangingPunct="1">
              <a:lnSpc>
                <a:spcPct val="80000"/>
              </a:lnSpc>
              <a:buFontTx/>
              <a:buNone/>
            </a:pPr>
            <a:endParaRPr lang="fr-CA" sz="1800" b="1" dirty="0" smtClean="0">
              <a:solidFill>
                <a:schemeClr val="accent2"/>
              </a:solidFill>
            </a:endParaRPr>
          </a:p>
          <a:p>
            <a:pPr marL="1879600" lvl="3" indent="-508000" eaLnBrk="1" hangingPunct="1">
              <a:lnSpc>
                <a:spcPct val="80000"/>
              </a:lnSpc>
              <a:buFontTx/>
              <a:buAutoNum type="romanLcPeriod" startAt="3"/>
            </a:pPr>
            <a:r>
              <a:rPr lang="fr-CA" sz="1800" dirty="0" smtClean="0"/>
              <a:t>Cela accroît significativement la difficulté de l’implantation</a:t>
            </a:r>
          </a:p>
          <a:p>
            <a:pPr marL="1879600" lvl="3" indent="-508000" eaLnBrk="1" hangingPunct="1">
              <a:lnSpc>
                <a:spcPct val="80000"/>
              </a:lnSpc>
              <a:buFontTx/>
              <a:buNone/>
            </a:pPr>
            <a:endParaRPr lang="fr-CA" sz="1800" dirty="0" smtClean="0"/>
          </a:p>
          <a:p>
            <a:pPr marL="1879600" lvl="3" indent="-508000" eaLnBrk="1" hangingPunct="1">
              <a:lnSpc>
                <a:spcPct val="80000"/>
              </a:lnSpc>
              <a:buFontTx/>
              <a:buAutoNum type="romanLcPeriod" startAt="4"/>
            </a:pPr>
            <a:r>
              <a:rPr lang="fr-CA" sz="1800" dirty="0" smtClean="0"/>
              <a:t>Le processus d’implantation doit donc être</a:t>
            </a:r>
            <a:r>
              <a:rPr lang="fr-CA" sz="1800" dirty="0" smtClean="0">
                <a:solidFill>
                  <a:schemeClr val="tx2"/>
                </a:solidFill>
              </a:rPr>
              <a:t> </a:t>
            </a:r>
            <a:r>
              <a:rPr lang="fr-CA" sz="1800" b="1" dirty="0" smtClean="0">
                <a:solidFill>
                  <a:schemeClr val="tx2"/>
                </a:solidFill>
              </a:rPr>
              <a:t>dynamique et adaptatif</a:t>
            </a:r>
            <a:r>
              <a:rPr lang="fr-CA" sz="1800" dirty="0" smtClean="0">
                <a:solidFill>
                  <a:schemeClr val="tx2"/>
                </a:solidFill>
              </a:rPr>
              <a:t>, </a:t>
            </a:r>
            <a:r>
              <a:rPr lang="fr-CA" sz="1800" dirty="0" smtClean="0"/>
              <a:t>capable de répondre et de réagir aux événements inattendus</a:t>
            </a:r>
          </a:p>
          <a:p>
            <a:pPr marL="1879600" lvl="3" indent="-508000" eaLnBrk="1" hangingPunct="1">
              <a:lnSpc>
                <a:spcPct val="80000"/>
              </a:lnSpc>
              <a:buFontTx/>
              <a:buNone/>
            </a:pPr>
            <a:endParaRPr lang="fr-CA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901</TotalTime>
  <Words>1740</Words>
  <Application>Microsoft Office PowerPoint</Application>
  <PresentationFormat>Affichage à l'écran (4:3)</PresentationFormat>
  <Paragraphs>460</Paragraphs>
  <Slides>43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43</vt:i4>
      </vt:variant>
    </vt:vector>
  </HeadingPairs>
  <TitlesOfParts>
    <vt:vector size="44" baseType="lpstr">
      <vt:lpstr>Thème Office</vt:lpstr>
      <vt:lpstr>La mise en œuvre de la stratégie </vt:lpstr>
      <vt:lpstr>Les obstacles à une implantation efficace de la stratégie</vt:lpstr>
      <vt:lpstr>Les enjeux de l’implantation de la stratégie</vt:lpstr>
      <vt:lpstr>Diapositive 4</vt:lpstr>
      <vt:lpstr>Les obstacles à une implantation efficace de la stratégie </vt:lpstr>
      <vt:lpstr>Les obstacles à une implantation efficace de la stratégie </vt:lpstr>
      <vt:lpstr>Les obstacles à une implantation efficace de la stratégie </vt:lpstr>
      <vt:lpstr>Les obstacles à une implantation efficace de la stratégie </vt:lpstr>
      <vt:lpstr>Les obstacles à une implantation efficace de la stratégie </vt:lpstr>
      <vt:lpstr>Les obstacles à une implantation efficace de la stratégie </vt:lpstr>
      <vt:lpstr>Les «six assassins» de l’implantation de la stratégie</vt:lpstr>
      <vt:lpstr>Les «assassins silencieux» de l’implantation de la stratégie</vt:lpstr>
      <vt:lpstr>Les «assassins silencieux» de l’implantation de la stratégie</vt:lpstr>
      <vt:lpstr>Les «assassins silencieux» de l’implantation de la stratégie</vt:lpstr>
      <vt:lpstr>Les «assassins silencieux» de l’implantation de la stratégie</vt:lpstr>
      <vt:lpstr>Diapositive 16</vt:lpstr>
      <vt:lpstr>Les cadres de référence culturel</vt:lpstr>
      <vt:lpstr>Le risque de dérive stratégique</vt:lpstr>
      <vt:lpstr>Les 4 niveaux de la culture organisationnelle</vt:lpstr>
      <vt:lpstr>L’influence de la culture sur la stratégie</vt:lpstr>
      <vt:lpstr>Le tissu culturel </vt:lpstr>
      <vt:lpstr>Les «règles non écrites», les moments de vérité et la culture d’entreprise…</vt:lpstr>
      <vt:lpstr>Les configurations organisationnelles</vt:lpstr>
      <vt:lpstr>Structure fonctionnelle</vt:lpstr>
      <vt:lpstr>Structure divisionnelle </vt:lpstr>
      <vt:lpstr>Structure matricielle</vt:lpstr>
      <vt:lpstr>Structures multinationales</vt:lpstr>
      <vt:lpstr>Comparaison des structures</vt:lpstr>
      <vt:lpstr>Les processus de coordination</vt:lpstr>
      <vt:lpstr>La planification stratégique </vt:lpstr>
      <vt:lpstr>Le contrôle financier</vt:lpstr>
      <vt:lpstr>Le contrôle stratégique </vt:lpstr>
      <vt:lpstr>Quelques dilemmes organisationnels</vt:lpstr>
      <vt:lpstr>Diapositive 34</vt:lpstr>
      <vt:lpstr>Les leviers stratégiques</vt:lpstr>
      <vt:lpstr>L’avantage concurrentiel grâce aux RH</vt:lpstr>
      <vt:lpstr>Stratégie et ressources humaines </vt:lpstr>
      <vt:lpstr>Stratégie et information </vt:lpstr>
      <vt:lpstr>Stratégie et finance </vt:lpstr>
      <vt:lpstr>Les générateurs de valeur actionnariale </vt:lpstr>
      <vt:lpstr>Stratégie et technologie </vt:lpstr>
      <vt:lpstr>L’adéquation entre la stratégie technologique et le marché </vt:lpstr>
      <vt:lpstr>Intégration des ressources</vt:lpstr>
    </vt:vector>
  </TitlesOfParts>
  <Company>HEC Montréal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Utilisateur</dc:creator>
  <cp:lastModifiedBy>Utilisateur</cp:lastModifiedBy>
  <cp:revision>89</cp:revision>
  <dcterms:created xsi:type="dcterms:W3CDTF">2010-10-13T16:08:27Z</dcterms:created>
  <dcterms:modified xsi:type="dcterms:W3CDTF">2011-02-25T20:14:22Z</dcterms:modified>
</cp:coreProperties>
</file>