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16.xml.rels" ContentType="application/vnd.openxmlformats-package.relationships+xml"/>
  <Override PartName="/ppt/notesSlides/notesSlide16.xml" ContentType="application/vnd.openxmlformats-officedocument.presentationml.notesSlide+xml"/>
  <Override PartName="/ppt/_rels/presentation.xml.rels" ContentType="application/vnd.openxmlformats-package.relationships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6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_rels/slide3.xml.rels" ContentType="application/vnd.openxmlformats-package.relationships+xml"/>
  <Override PartName="/ppt/slides/_rels/slide13.xml.rels" ContentType="application/vnd.openxmlformats-package.relationships+xml"/>
  <Override PartName="/ppt/slides/_rels/slide2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16.xml.rels" ContentType="application/vnd.openxmlformats-package.relationships+xml"/>
  <Override PartName="/ppt/slides/_rels/slide5.xml.rels" ContentType="application/vnd.openxmlformats-package.relationships+xml"/>
  <Override PartName="/ppt/slides/_rels/slide15.xml.rels" ContentType="application/vnd.openxmlformats-package.relationships+xml"/>
  <Override PartName="/ppt/slides/_rels/slide4.xml.rels" ContentType="application/vnd.openxmlformats-package.relationships+xml"/>
  <Override PartName="/ppt/slides/_rels/slide14.xml.rels" ContentType="application/vnd.openxmlformats-package.relationships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Click to edit the notes format</a:t>
            </a:r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&lt;header&gt;</a:t>
            </a:r>
            <a:endParaRPr/>
          </a:p>
        </p:txBody>
      </p:sp>
      <p:sp>
        <p:nvSpPr>
          <p:cNvPr id="113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en-US"/>
              <a:t>&lt;date/time&gt;</a:t>
            </a:r>
            <a:endParaRPr/>
          </a:p>
        </p:txBody>
      </p:sp>
      <p:sp>
        <p:nvSpPr>
          <p:cNvPr id="114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en-US"/>
              <a:t>&lt;footer&gt;</a:t>
            </a:r>
            <a:endParaRPr/>
          </a:p>
        </p:txBody>
      </p:sp>
      <p:sp>
        <p:nvSpPr>
          <p:cNvPr id="115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E7065051-595D-4B09-924A-87A2F23368AE}" type="slidenum">
              <a:rPr lang="en-US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/>
              <a:t>BLANK</a:t>
            </a:r>
            <a:endParaRPr/>
          </a:p>
        </p:txBody>
      </p:sp>
      <p:sp>
        <p:nvSpPr>
          <p:cNvPr id="132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26C05F99-0F48-4F64-80E7-464793E7E83E}" type="slidenum">
              <a:rPr lang="en-US">
                <a:solidFill>
                  <a:srgbClr val="ffffff"/>
                </a:solidFill>
                <a:latin typeface="Calibri"/>
                <a:ea typeface="ＭＳ Ｐゴシック"/>
              </a:rPr>
              <a:t>&lt;number&gt;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7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Calibri"/>
                <a:ea typeface="ＭＳ Ｐゴシック"/>
              </a:rPr>
              <a:t>Click to edit the title text formatClick to edit Master title style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EBE1981D-7107-48B0-9DE0-30EC5518B463}" type="slidenum">
              <a:rPr lang="en-US">
                <a:solidFill>
                  <a:srgbClr val="ffffff"/>
                </a:solidFill>
                <a:latin typeface="Calibri"/>
                <a:ea typeface="ＭＳ Ｐゴシック"/>
              </a:rPr>
              <a:t>&lt;number&gt;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Calibri"/>
                <a:ea typeface="ＭＳ Ｐゴシック"/>
              </a:rPr>
              <a:t>Click to edit the title text formatClick to edit Master title style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94ECF6F3-0AB4-4C2B-B8CA-4E14094EE856}" type="slidenum">
              <a:rPr lang="en-US">
                <a:solidFill>
                  <a:srgbClr val="ffffff"/>
                </a:solidFill>
                <a:latin typeface="Calibri"/>
                <a:ea typeface="ＭＳ Ｐゴシック"/>
              </a:rPr>
              <a:t>&lt;number&gt;</a:t>
            </a:fld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ffffff"/>
                </a:solidFill>
                <a:latin typeface="Calibri"/>
                <a:ea typeface="ＭＳ Ｐゴシック"/>
              </a:rPr>
              <a:t>Click to edit the title text formatClick to edit Master title style</a:t>
            </a:r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en-US" sz="3200">
                <a:solidFill>
                  <a:srgbClr val="ffffff"/>
                </a:solidFill>
                <a:latin typeface="Calibri"/>
                <a:ea typeface="ＭＳ Ｐゴシック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3200">
                <a:solidFill>
                  <a:srgbClr val="ffffff"/>
                </a:solidFill>
                <a:latin typeface="Calibri"/>
                <a:ea typeface="ＭＳ Ｐゴシック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3200">
                <a:solidFill>
                  <a:srgbClr val="ffffff"/>
                </a:solidFill>
                <a:latin typeface="Calibri"/>
                <a:ea typeface="ＭＳ Ｐゴシック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3200">
                <a:solidFill>
                  <a:srgbClr val="ffffff"/>
                </a:solidFill>
                <a:latin typeface="Calibri"/>
                <a:ea typeface="ＭＳ Ｐゴシック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3200">
                <a:solidFill>
                  <a:srgbClr val="ffffff"/>
                </a:solidFill>
                <a:latin typeface="Calibri"/>
                <a:ea typeface="ＭＳ Ｐゴシック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3200">
                <a:solidFill>
                  <a:srgbClr val="ffffff"/>
                </a:solidFill>
                <a:latin typeface="Calibri"/>
                <a:ea typeface="ＭＳ Ｐゴシック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>
                <a:solidFill>
                  <a:srgbClr val="ffffff"/>
                </a:solidFill>
                <a:latin typeface="Calibri"/>
                <a:ea typeface="ＭＳ Ｐゴシック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>
                <a:solidFill>
                  <a:srgbClr val="ffffff"/>
                </a:solidFill>
                <a:latin typeface="Calibri"/>
                <a:ea typeface="ＭＳ Ｐゴシック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400">
                <a:solidFill>
                  <a:srgbClr val="ffffff"/>
                </a:solidFill>
                <a:latin typeface="Calibri"/>
                <a:ea typeface="ＭＳ Ｐゴシック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z="2000">
                <a:solidFill>
                  <a:srgbClr val="ffffff"/>
                </a:solidFill>
                <a:latin typeface="Calibri"/>
                <a:ea typeface="ＭＳ Ｐゴシック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n-US" sz="2000">
                <a:solidFill>
                  <a:srgbClr val="ffffff"/>
                </a:solidFill>
                <a:latin typeface="Calibri"/>
                <a:ea typeface="ＭＳ Ｐゴシック"/>
              </a:rPr>
              <a:t>Fifth level</a:t>
            </a:r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alibri"/>
                <a:ea typeface="ＭＳ Ｐゴシック"/>
              </a:rPr>
              <a:t>2/3/13</a:t>
            </a:r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122EE2A1-8B80-4757-8C72-6AF3EE9BA5D3}" type="slidenum">
              <a:rPr lang="en-US">
                <a:solidFill>
                  <a:srgbClr val="ffffff"/>
                </a:solidFill>
                <a:latin typeface="Calibri"/>
                <a:ea typeface="ＭＳ Ｐゴシック"/>
              </a:rPr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6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685800" y="2209680"/>
            <a:ext cx="7695720" cy="28191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5500">
                <a:solidFill>
                  <a:srgbClr val="ffffff"/>
                </a:solidFill>
                <a:latin typeface="Calibri"/>
                <a:ea typeface="ＭＳ Ｐゴシック"/>
              </a:rPr>
              <a:t>Thanks Be to Our God</a:t>
            </a:r>
            <a:r>
              <a:rPr lang="en-US" sz="55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30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i="1" lang="en-US" sz="4000">
                <a:solidFill>
                  <a:srgbClr val="ffffff"/>
                </a:solidFill>
                <a:latin typeface="Calibri"/>
                <a:ea typeface="ＭＳ Ｐゴシック"/>
              </a:rPr>
              <a:t>Praise Singers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152280" y="152280"/>
            <a:ext cx="8838720" cy="6552720"/>
          </a:xfrm>
          <a:prstGeom prst="rect">
            <a:avLst/>
          </a:prstGeom>
        </p:spPr>
        <p:txBody>
          <a:bodyPr anchor="ctr"/>
          <a:p>
            <a:pPr>
              <a:lnSpc>
                <a:spcPct val="125000"/>
              </a:lnSpc>
            </a:pPr>
            <a:r>
              <a:rPr lang="en-US" sz="4600">
                <a:solidFill>
                  <a:srgbClr val="fffcb4"/>
                </a:solidFill>
                <a:latin typeface="Calibri"/>
                <a:ea typeface="ＭＳ Ｐゴシック"/>
              </a:rPr>
              <a:t>[KEY CHANGE - - ALL]</a:t>
            </a:r>
            <a:r>
              <a:rPr lang="en-US" sz="4600">
                <a:solidFill>
                  <a:srgbClr val="fffcb4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For the mysteries beyond 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the veil of death For the peace that opens with 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our closing breath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152280" y="152280"/>
            <a:ext cx="8838720" cy="6552720"/>
          </a:xfrm>
          <a:prstGeom prst="rect">
            <a:avLst/>
          </a:prstGeom>
        </p:spPr>
        <p:txBody>
          <a:bodyPr anchor="ctr"/>
          <a:p>
            <a:pPr>
              <a:lnSpc>
                <a:spcPct val="125000"/>
              </a:lnSpc>
            </a:pPr>
            <a:r>
              <a:rPr lang="en-US" sz="4600">
                <a:solidFill>
                  <a:srgbClr val="fffcb4"/>
                </a:solidFill>
                <a:latin typeface="Calibri"/>
                <a:ea typeface="ＭＳ Ｐゴシック"/>
              </a:rPr>
              <a:t>[ALL]</a:t>
            </a:r>
            <a:r>
              <a:rPr lang="en-US" sz="4600">
                <a:solidFill>
                  <a:srgbClr val="fffcb4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When our struggles pass away And we fin’lly see Your face And a greater glory rises into view Thanks be to our God!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152280" y="152280"/>
            <a:ext cx="8838720" cy="6552720"/>
          </a:xfrm>
          <a:prstGeom prst="rect">
            <a:avLst/>
          </a:prstGeom>
        </p:spPr>
        <p:txBody>
          <a:bodyPr anchor="ctr"/>
          <a:p>
            <a:pPr>
              <a:lnSpc>
                <a:spcPct val="125000"/>
              </a:lnSpc>
            </a:pPr>
            <a:r>
              <a:rPr lang="en-US" sz="4600">
                <a:solidFill>
                  <a:srgbClr val="fffcb4"/>
                </a:solidFill>
                <a:latin typeface="Calibri"/>
                <a:ea typeface="ＭＳ Ｐゴシック"/>
              </a:rPr>
              <a:t>[ALL – PARTS]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Hallelujah! Everlasting songs will rise 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for all You've done Hallelujah, hallelujah Thanks be to our God!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152280" y="152280"/>
            <a:ext cx="8838720" cy="6552720"/>
          </a:xfrm>
          <a:prstGeom prst="rect">
            <a:avLst/>
          </a:prstGeom>
        </p:spPr>
        <p:txBody>
          <a:bodyPr anchor="ctr"/>
          <a:p>
            <a:pPr>
              <a:lnSpc>
                <a:spcPct val="125000"/>
              </a:lnSpc>
            </a:pP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Thanks be to our God!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b="1" lang="en-US" sz="4600">
                <a:solidFill>
                  <a:srgbClr val="ffffff"/>
                </a:solidFill>
                <a:latin typeface="Calibri"/>
                <a:ea typeface="ＭＳ Ｐゴシック"/>
              </a:rPr>
              <a:t>Thanks - - be to - - </a:t>
            </a:r>
            <a:r>
              <a:rPr b="1"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b="1" lang="en-US" sz="4600">
                <a:solidFill>
                  <a:srgbClr val="ffffff"/>
                </a:solidFill>
                <a:latin typeface="Calibri"/>
                <a:ea typeface="ＭＳ Ｐゴシック"/>
              </a:rPr>
              <a:t>our God!</a:t>
            </a:r>
            <a:r>
              <a:rPr b="1"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cb4"/>
                </a:solidFill>
                <a:latin typeface="Calibri"/>
                <a:ea typeface="ＭＳ Ｐゴシック"/>
              </a:rPr>
              <a:t>[hold 8 beats]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152280" y="152280"/>
            <a:ext cx="8838720" cy="6552720"/>
          </a:xfrm>
          <a:prstGeom prst="rect">
            <a:avLst/>
          </a:prstGeom>
        </p:spPr>
        <p:txBody>
          <a:bodyPr anchor="ctr"/>
          <a:p>
            <a:pPr>
              <a:lnSpc>
                <a:spcPct val="125000"/>
              </a:lnSpc>
            </a:pPr>
            <a:r>
              <a:rPr lang="en-US" sz="4600">
                <a:solidFill>
                  <a:srgbClr val="fffcb4"/>
                </a:solidFill>
                <a:latin typeface="Calibri"/>
                <a:ea typeface="ＭＳ Ｐゴシック"/>
              </a:rPr>
              <a:t>[ALL – 2 PART]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Hallelujah! Everlasting songs will rise 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for all You've done Hallelujah, hallelujah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152280" y="152280"/>
            <a:ext cx="8838720" cy="6552720"/>
          </a:xfrm>
          <a:prstGeom prst="rect">
            <a:avLst/>
          </a:prstGeom>
        </p:spPr>
        <p:txBody>
          <a:bodyPr anchor="ctr"/>
          <a:p>
            <a:pPr>
              <a:lnSpc>
                <a:spcPct val="125000"/>
              </a:lnSpc>
            </a:pPr>
            <a:r>
              <a:rPr b="1" lang="en-US" sz="4600">
                <a:solidFill>
                  <a:srgbClr val="ffffff"/>
                </a:solidFill>
                <a:latin typeface="Calibri"/>
                <a:ea typeface="ＭＳ Ｐゴシック"/>
              </a:rPr>
              <a:t>Thanks - - be to - - </a:t>
            </a:r>
            <a:r>
              <a:rPr b="1"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b="1" lang="en-US" sz="4600">
                <a:solidFill>
                  <a:srgbClr val="ffffff"/>
                </a:solidFill>
                <a:latin typeface="Calibri"/>
                <a:ea typeface="ＭＳ Ｐゴシック"/>
              </a:rPr>
              <a:t>our God!  </a:t>
            </a:r>
            <a:r>
              <a:rPr b="1"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cb4"/>
                </a:solidFill>
                <a:latin typeface="Calibri"/>
                <a:ea typeface="ＭＳ Ｐゴシック"/>
              </a:rPr>
              <a:t>[hold 4 beats]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152280" y="152280"/>
            <a:ext cx="8838720" cy="5866920"/>
          </a:xfrm>
          <a:prstGeom prst="rect">
            <a:avLst/>
          </a:prstGeom>
        </p:spPr>
        <p:txBody>
          <a:bodyPr anchor="ctr"/>
          <a:p>
            <a:pPr>
              <a:lnSpc>
                <a:spcPct val="125000"/>
              </a:lnSpc>
            </a:pPr>
            <a:r>
              <a:rPr lang="en-US" sz="4600">
                <a:solidFill>
                  <a:srgbClr val="fffcb4"/>
                </a:solidFill>
                <a:latin typeface="Calibri"/>
                <a:ea typeface="ＭＳ Ｐゴシック"/>
              </a:rPr>
              <a:t>[SOLO]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For the road that leads from darkness into light 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For the hope that rescues us from endless night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152280" y="152280"/>
            <a:ext cx="8838720" cy="6552720"/>
          </a:xfrm>
          <a:prstGeom prst="rect">
            <a:avLst/>
          </a:prstGeom>
        </p:spPr>
        <p:txBody>
          <a:bodyPr anchor="ctr"/>
          <a:p>
            <a:pPr>
              <a:lnSpc>
                <a:spcPct val="125000"/>
              </a:lnSpc>
            </a:pPr>
            <a:r>
              <a:rPr lang="en-US" sz="4600">
                <a:solidFill>
                  <a:srgbClr val="fffcb4"/>
                </a:solidFill>
                <a:latin typeface="Calibri"/>
                <a:ea typeface="ＭＳ Ｐゴシック"/>
              </a:rPr>
              <a:t>[SOLO]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For the grace that covers sin At the door where life begins For salvation reaching in 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to guide us through Thanks be to our God!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152280" y="152280"/>
            <a:ext cx="8838720" cy="6552720"/>
          </a:xfrm>
          <a:prstGeom prst="rect">
            <a:avLst/>
          </a:prstGeom>
        </p:spPr>
        <p:txBody>
          <a:bodyPr anchor="ctr"/>
          <a:p>
            <a:pPr>
              <a:lnSpc>
                <a:spcPct val="125000"/>
              </a:lnSpc>
            </a:pPr>
            <a:r>
              <a:rPr lang="en-US" sz="4600">
                <a:solidFill>
                  <a:srgbClr val="fffcb4"/>
                </a:solidFill>
                <a:latin typeface="Calibri"/>
                <a:ea typeface="ＭＳ Ｐゴシック"/>
              </a:rPr>
              <a:t>[LADIES]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For the healing that no mortal 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can explain For deliverance that breaks 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the sinner's chains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152280" y="152280"/>
            <a:ext cx="8838720" cy="6552720"/>
          </a:xfrm>
          <a:prstGeom prst="rect">
            <a:avLst/>
          </a:prstGeom>
        </p:spPr>
        <p:txBody>
          <a:bodyPr anchor="ctr"/>
          <a:p>
            <a:pPr>
              <a:lnSpc>
                <a:spcPct val="125000"/>
              </a:lnSpc>
            </a:pPr>
            <a:r>
              <a:rPr lang="en-US" sz="4600">
                <a:solidFill>
                  <a:srgbClr val="fffcb4"/>
                </a:solidFill>
                <a:latin typeface="Calibri"/>
                <a:ea typeface="ＭＳ Ｐゴシック"/>
              </a:rPr>
              <a:t>[ALL]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For the strength to carry on And forgiveness great and strong And the promise of Your mercies ever new Thanks be to our God!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152280" y="152280"/>
            <a:ext cx="8838720" cy="6552720"/>
          </a:xfrm>
          <a:prstGeom prst="rect">
            <a:avLst/>
          </a:prstGeom>
        </p:spPr>
        <p:txBody>
          <a:bodyPr anchor="ctr"/>
          <a:p>
            <a:pPr>
              <a:lnSpc>
                <a:spcPct val="125000"/>
              </a:lnSpc>
            </a:pPr>
            <a:r>
              <a:rPr lang="en-US" sz="4600">
                <a:solidFill>
                  <a:srgbClr val="fffcb4"/>
                </a:solidFill>
                <a:latin typeface="Calibri"/>
                <a:ea typeface="ＭＳ Ｐゴシック"/>
              </a:rPr>
              <a:t>[ALL – PARTS]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Hallelujah! Everlasting songs will rise 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for all You've done Hallelujah, hallelujah Thanks be to our God!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152280" y="152280"/>
            <a:ext cx="8838720" cy="5714640"/>
          </a:xfrm>
          <a:prstGeom prst="rect">
            <a:avLst/>
          </a:prstGeom>
        </p:spPr>
        <p:txBody>
          <a:bodyPr anchor="ctr"/>
          <a:p>
            <a:pPr>
              <a:lnSpc>
                <a:spcPct val="125000"/>
              </a:lnSpc>
            </a:pPr>
            <a:r>
              <a:rPr lang="en-US" sz="4600">
                <a:solidFill>
                  <a:srgbClr val="fffcb4"/>
                </a:solidFill>
                <a:latin typeface="Calibri"/>
                <a:ea typeface="ＭＳ Ｐゴシック"/>
              </a:rPr>
              <a:t>[ALL]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For the emptiness that cries out 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to be filled For the promise that Your Word 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is deeper still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152280" y="152280"/>
            <a:ext cx="8838720" cy="6552720"/>
          </a:xfrm>
          <a:prstGeom prst="rect">
            <a:avLst/>
          </a:prstGeom>
        </p:spPr>
        <p:txBody>
          <a:bodyPr anchor="ctr"/>
          <a:p>
            <a:pPr>
              <a:lnSpc>
                <a:spcPct val="125000"/>
              </a:lnSpc>
            </a:pPr>
            <a:r>
              <a:rPr lang="en-US" sz="4600">
                <a:solidFill>
                  <a:srgbClr val="fffcb4"/>
                </a:solidFill>
                <a:latin typeface="Calibri"/>
                <a:ea typeface="ＭＳ Ｐゴシック"/>
              </a:rPr>
              <a:t>[ALL]</a:t>
            </a:r>
            <a:r>
              <a:rPr lang="en-US" sz="4600">
                <a:solidFill>
                  <a:srgbClr val="fffcb4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For the longing and the need To have more of You in me Because nothing satisfies 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the way You do Thanks be to our God!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152280" y="152280"/>
            <a:ext cx="8838720" cy="6552720"/>
          </a:xfrm>
          <a:prstGeom prst="rect">
            <a:avLst/>
          </a:prstGeom>
        </p:spPr>
        <p:txBody>
          <a:bodyPr anchor="ctr"/>
          <a:p>
            <a:pPr>
              <a:lnSpc>
                <a:spcPct val="125000"/>
              </a:lnSpc>
            </a:pPr>
            <a:r>
              <a:rPr lang="en-US" sz="4600">
                <a:solidFill>
                  <a:srgbClr val="fffcb4"/>
                </a:solidFill>
                <a:latin typeface="Calibri"/>
                <a:ea typeface="ＭＳ Ｐゴシック"/>
              </a:rPr>
              <a:t>[ALL – PARTS]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Hallelujah! Everlasting songs will rise 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
</a:t>
            </a:r>
            <a:r>
              <a:rPr lang="en-US" sz="4600">
                <a:solidFill>
                  <a:srgbClr val="ffffff"/>
                </a:solidFill>
                <a:latin typeface="Calibri"/>
                <a:ea typeface="ＭＳ Ｐゴシック"/>
              </a:rPr>
              <a:t>for all You've done Hallelujah, hallelujah Thanks be to our God!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