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notesSlides/_rels/notesSlide16.xml.rels" ContentType="application/vnd.openxmlformats-package.relationships+xml"/>
  <Override PartName="/ppt/notesSlides/notesSlide16.xml" ContentType="application/vnd.openxmlformats-officedocument.presentationml.notesSlide+xml"/>
  <Override PartName="/ppt/_rels/presentation.xml.rels" ContentType="application/vnd.openxmlformats-package.relationships+xml"/>
  <Override PartName="/ppt/slideLayouts/slideLayout2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35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33.xml.rels" ContentType="application/vnd.openxmlformats-package.relationships+xml"/>
  <Override PartName="/ppt/slideLayouts/_rels/slideLayout31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25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9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7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36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4.xml.rels" ContentType="application/vnd.openxmlformats-package.relationships+xml"/>
  <Override PartName="/ppt/slideLayouts/_rels/slideLayout32.xml.rels" ContentType="application/vnd.openxmlformats-package.relationships+xml"/>
  <Override PartName="/ppt/slideLayouts/_rels/slideLayout30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26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8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6.xml.rels" ContentType="application/vnd.openxmlformats-package.relationships+xml"/>
  <Override PartName="/ppt/slideLayouts/slideLayout10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19.xml" ContentType="application/vnd.openxmlformats-officedocument.presentationml.slideLayout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14.xml" ContentType="application/vnd.openxmlformats-officedocument.presentationml.slide+xml"/>
  <Override PartName="/ppt/slides/slide7.xml" ContentType="application/vnd.openxmlformats-officedocument.presentationml.slide+xml"/>
  <Override PartName="/ppt/slides/slide10.xml" ContentType="application/vnd.openxmlformats-officedocument.presentationml.slide+xml"/>
  <Override PartName="/ppt/slides/slide3.xml" ContentType="application/vnd.openxmlformats-officedocument.presentationml.slide+xml"/>
  <Override PartName="/ppt/slides/slide15.xml" ContentType="application/vnd.openxmlformats-officedocument.presentationml.slide+xml"/>
  <Override PartName="/ppt/slides/slide8.xml" ContentType="application/vnd.openxmlformats-officedocument.presentationml.slide+xml"/>
  <Override PartName="/ppt/slides/slide11.xml" ContentType="application/vnd.openxmlformats-officedocument.presentationml.slide+xml"/>
  <Override PartName="/ppt/slides/slide4.xml" ContentType="application/vnd.openxmlformats-officedocument.presentationml.slide+xml"/>
  <Override PartName="/ppt/slides/slide16.xml" ContentType="application/vnd.openxmlformats-officedocument.presentationml.slide+xml"/>
  <Override PartName="/ppt/slides/slide9.xml" ContentType="application/vnd.openxmlformats-officedocument.presentationml.slide+xml"/>
  <Override PartName="/ppt/slides/slide12.xml" ContentType="application/vnd.openxmlformats-officedocument.presentationml.slide+xml"/>
  <Override PartName="/ppt/slides/slide5.xml" ContentType="application/vnd.openxmlformats-officedocument.presentationml.slide+xml"/>
  <Override PartName="/ppt/slides/slide1.xml" ContentType="application/vnd.openxmlformats-officedocument.presentationml.slide+xml"/>
  <Override PartName="/ppt/slides/_rels/slide3.xml.rels" ContentType="application/vnd.openxmlformats-package.relationships+xml"/>
  <Override PartName="/ppt/slides/_rels/slide13.xml.rels" ContentType="application/vnd.openxmlformats-package.relationships+xml"/>
  <Override PartName="/ppt/slides/_rels/slide2.xml.rels" ContentType="application/vnd.openxmlformats-package.relationships+xml"/>
  <Override PartName="/ppt/slides/_rels/slide12.xml.rels" ContentType="application/vnd.openxmlformats-package.relationships+xml"/>
  <Override PartName="/ppt/slides/_rels/slide9.xml.rels" ContentType="application/vnd.openxmlformats-package.relationships+xml"/>
  <Override PartName="/ppt/slides/_rels/slide1.xml.rels" ContentType="application/vnd.openxmlformats-package.relationships+xml"/>
  <Override PartName="/ppt/slides/_rels/slide11.xml.rels" ContentType="application/vnd.openxmlformats-package.relationships+xml"/>
  <Override PartName="/ppt/slides/_rels/slide8.xml.rels" ContentType="application/vnd.openxmlformats-package.relationships+xml"/>
  <Override PartName="/ppt/slides/_rels/slide10.xml.rels" ContentType="application/vnd.openxmlformats-package.relationships+xml"/>
  <Override PartName="/ppt/slides/_rels/slide7.xml.rels" ContentType="application/vnd.openxmlformats-package.relationships+xml"/>
  <Override PartName="/ppt/slides/_rels/slide6.xml.rels" ContentType="application/vnd.openxmlformats-package.relationships+xml"/>
  <Override PartName="/ppt/slides/_rels/slide16.xml.rels" ContentType="application/vnd.openxmlformats-package.relationships+xml"/>
  <Override PartName="/ppt/slides/_rels/slide5.xml.rels" ContentType="application/vnd.openxmlformats-package.relationships+xml"/>
  <Override PartName="/ppt/slides/_rels/slide15.xml.rels" ContentType="application/vnd.openxmlformats-package.relationships+xml"/>
  <Override PartName="/ppt/slides/_rels/slide4.xml.rels" ContentType="application/vnd.openxmlformats-package.relationships+xml"/>
  <Override PartName="/ppt/slides/_rels/slide14.xml.rels" ContentType="application/vnd.openxmlformats-package.relationships+xml"/>
  <Override PartName="/ppt/slides/slide13.xml" ContentType="application/vnd.openxmlformats-officedocument.presentationml.slide+xml"/>
  <Override PartName="/ppt/slides/slide6.xml" ContentType="application/vnd.openxmlformats-officedocument.presentationml.slide+xml"/>
  <Override PartName="/ppt/slideMasters/slideMaster1.xml" ContentType="application/vnd.openxmlformats-officedocument.presentationml.slideMaster+xml"/>
  <Override PartName="/ppt/slideMasters/_rels/slideMaster3.xml.rels" ContentType="application/vnd.openxmlformats-package.relationships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4.xml" ContentType="application/vnd.openxmlformats-officedocument.theme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  <p:sldMasterId id="2147483661" r:id="rId3"/>
    <p:sldMasterId id="214748367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</p:sldIdLst>
  <p:sldSz cx="9144000" cy="68580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Master" Target="slideMasters/slideMaster3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Relationship Id="rId11" Type="http://schemas.openxmlformats.org/officeDocument/2006/relationships/slide" Target="slides/slide6.xml"/><Relationship Id="rId12" Type="http://schemas.openxmlformats.org/officeDocument/2006/relationships/slide" Target="slides/slide7.xml"/><Relationship Id="rId13" Type="http://schemas.openxmlformats.org/officeDocument/2006/relationships/slide" Target="slides/slide8.xml"/><Relationship Id="rId14" Type="http://schemas.openxmlformats.org/officeDocument/2006/relationships/slide" Target="slides/slide9.xml"/><Relationship Id="rId15" Type="http://schemas.openxmlformats.org/officeDocument/2006/relationships/slide" Target="slides/slide10.xml"/><Relationship Id="rId16" Type="http://schemas.openxmlformats.org/officeDocument/2006/relationships/slide" Target="slides/slide11.xml"/><Relationship Id="rId17" Type="http://schemas.openxmlformats.org/officeDocument/2006/relationships/slide" Target="slides/slide12.xml"/><Relationship Id="rId18" Type="http://schemas.openxmlformats.org/officeDocument/2006/relationships/slide" Target="slides/slide13.xml"/><Relationship Id="rId19" Type="http://schemas.openxmlformats.org/officeDocument/2006/relationships/slide" Target="slides/slide14.xml"/><Relationship Id="rId20" Type="http://schemas.openxmlformats.org/officeDocument/2006/relationships/slide" Target="slides/slide15.xml"/><Relationship Id="rId21" Type="http://schemas.openxmlformats.org/officeDocument/2006/relationships/slide" Target="slides/slide16.xml"/>
</Relationships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4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PlaceHolder 1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/>
              <a:t>Click to edit the notes format</a:t>
            </a:r>
            <a:endParaRPr/>
          </a:p>
        </p:txBody>
      </p:sp>
      <p:sp>
        <p:nvSpPr>
          <p:cNvPr id="112" name="PlaceHolder 2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/>
              <a:t>&lt;header&gt;</a:t>
            </a:r>
            <a:endParaRPr/>
          </a:p>
        </p:txBody>
      </p:sp>
      <p:sp>
        <p:nvSpPr>
          <p:cNvPr id="113" name="PlaceHolder 3"/>
          <p:cNvSpPr>
            <a:spLocks noGrp="1"/>
          </p:cNvSpPr>
          <p:nvPr>
            <p:ph type="dt"/>
          </p:nvPr>
        </p:nvSpPr>
        <p:spPr>
          <a:xfrm>
            <a:off x="4399200" y="0"/>
            <a:ext cx="3372840" cy="502560"/>
          </a:xfrm>
          <a:prstGeom prst="rect">
            <a:avLst/>
          </a:prstGeom>
        </p:spPr>
        <p:txBody>
          <a:bodyPr bIns="0" lIns="0" rIns="0" tIns="0" wrap="none"/>
          <a:p>
            <a:pPr algn="r"/>
            <a:r>
              <a:rPr lang="en-US"/>
              <a:t>&lt;date/time&gt;</a:t>
            </a:r>
            <a:endParaRPr/>
          </a:p>
        </p:txBody>
      </p:sp>
      <p:sp>
        <p:nvSpPr>
          <p:cNvPr id="114" name="PlaceHolder 4"/>
          <p:cNvSpPr>
            <a:spLocks noGrp="1"/>
          </p:cNvSpPr>
          <p:nvPr>
            <p:ph type="ftr"/>
          </p:nvPr>
        </p:nvSpPr>
        <p:spPr>
          <a:xfrm>
            <a:off x="0" y="9555480"/>
            <a:ext cx="3372840" cy="502560"/>
          </a:xfrm>
          <a:prstGeom prst="rect">
            <a:avLst/>
          </a:prstGeom>
        </p:spPr>
        <p:txBody>
          <a:bodyPr anchor="b" bIns="0" lIns="0" rIns="0" tIns="0" wrap="none"/>
          <a:p>
            <a:r>
              <a:rPr lang="en-US"/>
              <a:t>&lt;footer&gt;</a:t>
            </a:r>
            <a:endParaRPr/>
          </a:p>
        </p:txBody>
      </p:sp>
      <p:sp>
        <p:nvSpPr>
          <p:cNvPr id="115" name="PlaceHolder 5"/>
          <p:cNvSpPr>
            <a:spLocks noGrp="1"/>
          </p:cNvSpPr>
          <p:nvPr>
            <p:ph type="sldNum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</p:spPr>
        <p:txBody>
          <a:bodyPr anchor="b" bIns="0" lIns="0" rIns="0" tIns="0" wrap="none"/>
          <a:p>
            <a:pPr algn="r"/>
            <a:fld id="{E7065051-595D-4B09-924A-87A2F23368AE}" type="slidenum">
              <a:rPr lang="en-US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</p:notesMaster>
</file>

<file path=ppt/notesSlides/_rels/notesSlide16.xml.rels><?xml version="1.0" encoding="UTF-8"?>
<Relationships xmlns="http://schemas.openxmlformats.org/package/2006/relationships"><Relationship Id="rId1" Type="http://schemas.openxmlformats.org/officeDocument/2006/relationships/slide" Target="../slides/slide16.xml"/><Relationship Id="rId2" Type="http://schemas.openxmlformats.org/officeDocument/2006/relationships/notesMaster" Target="../notesMasters/notesMaster1.xml"/>
</Relationships>
</file>

<file path=ppt/notesSlides/notesSlide16.xml><?xml version="1.0" encoding="utf-8"?>
<p:notes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PlaceHolder 1"/>
          <p:cNvSpPr>
            <a:spLocks noGrp="1"/>
          </p:cNvSpPr>
          <p:nvPr>
            <p:ph type="body"/>
          </p:nvPr>
        </p:nvSpPr>
        <p:spPr>
          <a:xfrm>
            <a:off x="0" y="0"/>
            <a:ext cx="-11796840" cy="-1179684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n-US"/>
              <a:t>BLANK</a:t>
            </a:r>
            <a:endParaRPr/>
          </a:p>
        </p:txBody>
      </p:sp>
      <p:sp>
        <p:nvSpPr>
          <p:cNvPr id="132" name="TextShape 2"/>
          <p:cNvSpPr txBox="1"/>
          <p:nvPr/>
        </p:nvSpPr>
        <p:spPr>
          <a:xfrm>
            <a:off x="0" y="0"/>
            <a:ext cx="-11796840" cy="-117968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fld id="{26C05F99-0F48-4F64-80E7-464793E7E83E}" type="slidenum">
              <a:rPr lang="en-US">
                <a:solidFill>
                  <a:srgbClr val="ffffff"/>
                </a:solidFill>
                <a:latin typeface="Calibri"/>
                <a:ea typeface="ＭＳ Ｐゴシック"/>
              </a:rPr>
              <a:t>&lt;number&gt;</a:t>
            </a:fld>
            <a:endParaRPr/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2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3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3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92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43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9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4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48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8510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52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3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4" name="PlaceHolder 4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9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8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2" name="PlaceHolder 4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852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6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5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92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6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8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9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0" name="PlaceHolder 5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72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3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2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80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9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2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82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8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85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3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8510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8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90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91" name="PlaceHolder 4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3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93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94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95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3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9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98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99" name="PlaceHolder 4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852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3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01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02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92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3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0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05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06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07" name="PlaceHolder 5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3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0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0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8510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5720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45255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3520" y="39636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3520" y="1600200"/>
            <a:ext cx="401544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963600"/>
            <a:ext cx="8228520" cy="215820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_rels/slideMaster3.xml.rels><?xml version="1.0" encoding="UTF-8"?>
<Relationships xmlns="http://schemas.openxmlformats.org/package/2006/relationships"><Relationship Id="rId1" Type="http://schemas.openxmlformats.org/officeDocument/2006/relationships/theme" Target="../theme/theme3.xml"/><Relationship Id="rId2" Type="http://schemas.openxmlformats.org/officeDocument/2006/relationships/slideLayout" Target="../slideLayouts/slideLayout25.xml"/><Relationship Id="rId3" Type="http://schemas.openxmlformats.org/officeDocument/2006/relationships/slideLayout" Target="../slideLayouts/slideLayout26.xml"/><Relationship Id="rId4" Type="http://schemas.openxmlformats.org/officeDocument/2006/relationships/slideLayout" Target="../slideLayouts/slideLayout27.xml"/><Relationship Id="rId5" Type="http://schemas.openxmlformats.org/officeDocument/2006/relationships/slideLayout" Target="../slideLayouts/slideLayout28.xml"/><Relationship Id="rId6" Type="http://schemas.openxmlformats.org/officeDocument/2006/relationships/slideLayout" Target="../slideLayouts/slideLayout29.xml"/><Relationship Id="rId7" Type="http://schemas.openxmlformats.org/officeDocument/2006/relationships/slideLayout" Target="../slideLayouts/slideLayout30.xml"/><Relationship Id="rId8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2.xml"/><Relationship Id="rId10" Type="http://schemas.openxmlformats.org/officeDocument/2006/relationships/slideLayout" Target="../slideLayouts/slideLayout33.xml"/><Relationship Id="rId11" Type="http://schemas.openxmlformats.org/officeDocument/2006/relationships/slideLayout" Target="../slideLayouts/slideLayout34.xml"/><Relationship Id="rId12" Type="http://schemas.openxmlformats.org/officeDocument/2006/relationships/slideLayout" Target="../slideLayouts/slideLayout35.xml"/><Relationship Id="rId13" Type="http://schemas.openxmlformats.org/officeDocument/2006/relationships/slideLayout" Target="../slideLayouts/slideLayout36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US" sz="4400">
                <a:solidFill>
                  <a:srgbClr val="ffffff"/>
                </a:solidFill>
                <a:latin typeface="Calibri"/>
                <a:ea typeface="ＭＳ Ｐゴシック"/>
              </a:rPr>
              <a:t>Click to edit the title text formatClick to edit Master title style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0" y="0"/>
            <a:ext cx="-11796840" cy="-11796840"/>
          </a:xfrm>
          <a:prstGeom prst="rect">
            <a:avLst/>
          </a:prstGeom>
        </p:spPr>
        <p:txBody>
          <a:bodyPr bIns="45000" lIns="90000" rIns="90000" tIns="45000"/>
          <a:p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0" y="0"/>
            <a:ext cx="-11796840" cy="-11796840"/>
          </a:xfrm>
          <a:prstGeom prst="rect">
            <a:avLst/>
          </a:prstGeom>
        </p:spPr>
        <p:txBody>
          <a:bodyPr bIns="45000" lIns="90000" rIns="90000" tIns="45000"/>
          <a:p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0" y="0"/>
            <a:ext cx="-11796840" cy="-117968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fld id="{EBE1981D-7107-48B0-9DE0-30EC5518B463}" type="slidenum">
              <a:rPr lang="en-US">
                <a:solidFill>
                  <a:srgbClr val="ffffff"/>
                </a:solidFill>
                <a:latin typeface="Calibri"/>
                <a:ea typeface="ＭＳ Ｐゴシック"/>
              </a:rPr>
              <a:t>&lt;number&gt;</a:t>
            </a:fld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397728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/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n-US"/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n-US"/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US" sz="4400">
                <a:solidFill>
                  <a:srgbClr val="ffffff"/>
                </a:solidFill>
                <a:latin typeface="Calibri"/>
                <a:ea typeface="ＭＳ Ｐゴシック"/>
              </a:rPr>
              <a:t>Click to edit the title text formatClick to edit Master title style</a:t>
            </a:r>
            <a:endParaRPr/>
          </a:p>
        </p:txBody>
      </p:sp>
      <p:sp>
        <p:nvSpPr>
          <p:cNvPr id="38" name="PlaceHolder 2"/>
          <p:cNvSpPr>
            <a:spLocks noGrp="1"/>
          </p:cNvSpPr>
          <p:nvPr>
            <p:ph type="dt"/>
          </p:nvPr>
        </p:nvSpPr>
        <p:spPr>
          <a:xfrm>
            <a:off x="0" y="0"/>
            <a:ext cx="-11796840" cy="-11796840"/>
          </a:xfrm>
          <a:prstGeom prst="rect">
            <a:avLst/>
          </a:prstGeom>
        </p:spPr>
        <p:txBody>
          <a:bodyPr bIns="45000" lIns="90000" rIns="90000" tIns="45000"/>
          <a:p>
            <a:endParaRPr/>
          </a:p>
        </p:txBody>
      </p:sp>
      <p:sp>
        <p:nvSpPr>
          <p:cNvPr id="39" name="PlaceHolder 3"/>
          <p:cNvSpPr>
            <a:spLocks noGrp="1"/>
          </p:cNvSpPr>
          <p:nvPr>
            <p:ph type="ftr"/>
          </p:nvPr>
        </p:nvSpPr>
        <p:spPr>
          <a:xfrm>
            <a:off x="0" y="0"/>
            <a:ext cx="-11796840" cy="-11796840"/>
          </a:xfrm>
          <a:prstGeom prst="rect">
            <a:avLst/>
          </a:prstGeom>
        </p:spPr>
        <p:txBody>
          <a:bodyPr bIns="45000" lIns="90000" rIns="90000" tIns="45000"/>
          <a:p>
            <a:endParaRPr/>
          </a:p>
        </p:txBody>
      </p:sp>
      <p:sp>
        <p:nvSpPr>
          <p:cNvPr id="40" name="PlaceHolder 4"/>
          <p:cNvSpPr>
            <a:spLocks noGrp="1"/>
          </p:cNvSpPr>
          <p:nvPr>
            <p:ph type="sldNum"/>
          </p:nvPr>
        </p:nvSpPr>
        <p:spPr>
          <a:xfrm>
            <a:off x="0" y="0"/>
            <a:ext cx="-11796840" cy="-117968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fld id="{94ECF6F3-0AB4-4C2B-B8CA-4E14094EE856}" type="slidenum">
              <a:rPr lang="en-US">
                <a:solidFill>
                  <a:srgbClr val="ffffff"/>
                </a:solidFill>
                <a:latin typeface="Calibri"/>
                <a:ea typeface="ＭＳ Ｐゴシック"/>
              </a:rPr>
              <a:t>&lt;number&gt;</a:t>
            </a:fld>
            <a:endParaRPr/>
          </a:p>
        </p:txBody>
      </p:sp>
      <p:sp>
        <p:nvSpPr>
          <p:cNvPr id="41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046360" cy="397728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/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n-US"/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n-US"/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Masters/slideMaster3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US" sz="4400">
                <a:solidFill>
                  <a:srgbClr val="ffffff"/>
                </a:solidFill>
                <a:latin typeface="Calibri"/>
                <a:ea typeface="ＭＳ Ｐゴシック"/>
              </a:rPr>
              <a:t>Click to edit the title text formatClick to edit Master title style</a:t>
            </a:r>
            <a:endParaRPr/>
          </a:p>
        </p:txBody>
      </p:sp>
      <p:sp>
        <p:nvSpPr>
          <p:cNvPr id="7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/>
          <a:p>
            <a:pPr>
              <a:buSzPct val="45000"/>
              <a:buFont typeface="StarSymbol"/>
              <a:buChar char=""/>
            </a:pPr>
            <a:r>
              <a:rPr lang="en-US" sz="3200">
                <a:solidFill>
                  <a:srgbClr val="ffffff"/>
                </a:solidFill>
                <a:latin typeface="Calibri"/>
                <a:ea typeface="ＭＳ Ｐゴシック"/>
              </a:rPr>
              <a:t>Click to edit the outline text format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en-US" sz="3200">
                <a:solidFill>
                  <a:srgbClr val="ffffff"/>
                </a:solidFill>
                <a:latin typeface="Calibri"/>
                <a:ea typeface="ＭＳ Ｐゴシック"/>
              </a:rPr>
              <a:t>Second Outline Level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en-US" sz="3200">
                <a:solidFill>
                  <a:srgbClr val="ffffff"/>
                </a:solidFill>
                <a:latin typeface="Calibri"/>
                <a:ea typeface="ＭＳ Ｐゴシック"/>
              </a:rPr>
              <a:t>Third Outline Level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en-US" sz="3200">
                <a:solidFill>
                  <a:srgbClr val="ffffff"/>
                </a:solidFill>
                <a:latin typeface="Calibri"/>
                <a:ea typeface="ＭＳ Ｐゴシック"/>
              </a:rPr>
              <a:t>Fourth Outline Level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en-US" sz="3200">
                <a:solidFill>
                  <a:srgbClr val="ffffff"/>
                </a:solidFill>
                <a:latin typeface="Calibri"/>
                <a:ea typeface="ＭＳ Ｐゴシック"/>
              </a:rPr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 sz="3200">
                <a:solidFill>
                  <a:srgbClr val="ffffff"/>
                </a:solidFill>
                <a:latin typeface="Calibri"/>
                <a:ea typeface="ＭＳ Ｐゴシック"/>
              </a:rPr>
              <a:t>Sixth Outline Level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3200">
                <a:solidFill>
                  <a:srgbClr val="ffffff"/>
                </a:solidFill>
                <a:latin typeface="Calibri"/>
                <a:ea typeface="ＭＳ Ｐゴシック"/>
              </a:rPr>
              <a:t>Seventh Outline LevelClick to edit Master text styles</a:t>
            </a: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800">
                <a:solidFill>
                  <a:srgbClr val="ffffff"/>
                </a:solidFill>
                <a:latin typeface="Calibri"/>
                <a:ea typeface="ＭＳ Ｐゴシック"/>
              </a:rPr>
              <a:t>Second level</a:t>
            </a:r>
            <a:endParaRPr/>
          </a:p>
          <a:p>
            <a:pPr lvl="2"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ffffff"/>
                </a:solidFill>
                <a:latin typeface="Calibri"/>
                <a:ea typeface="ＭＳ Ｐゴシック"/>
              </a:rPr>
              <a:t>Third level</a:t>
            </a:r>
            <a:endParaRPr/>
          </a:p>
          <a:p>
            <a:pPr lvl="3">
              <a:lnSpc>
                <a:spcPct val="100000"/>
              </a:lnSpc>
              <a:buFont typeface="Arial"/>
              <a:buChar char="–"/>
            </a:pPr>
            <a:r>
              <a:rPr lang="en-US" sz="2000">
                <a:solidFill>
                  <a:srgbClr val="ffffff"/>
                </a:solidFill>
                <a:latin typeface="Calibri"/>
                <a:ea typeface="ＭＳ Ｐゴシック"/>
              </a:rPr>
              <a:t>Fourth level</a:t>
            </a:r>
            <a:endParaRPr/>
          </a:p>
          <a:p>
            <a:pPr lvl="4">
              <a:lnSpc>
                <a:spcPct val="100000"/>
              </a:lnSpc>
              <a:buFont typeface="Arial"/>
              <a:buChar char="»"/>
            </a:pPr>
            <a:r>
              <a:rPr lang="en-US" sz="2000">
                <a:solidFill>
                  <a:srgbClr val="ffffff"/>
                </a:solidFill>
                <a:latin typeface="Calibri"/>
                <a:ea typeface="ＭＳ Ｐゴシック"/>
              </a:rPr>
              <a:t>Fifth level</a:t>
            </a:r>
            <a:endParaRPr/>
          </a:p>
        </p:txBody>
      </p:sp>
      <p:sp>
        <p:nvSpPr>
          <p:cNvPr id="76" name="PlaceHolder 3"/>
          <p:cNvSpPr>
            <a:spLocks noGrp="1"/>
          </p:cNvSpPr>
          <p:nvPr>
            <p:ph type="dt"/>
          </p:nvPr>
        </p:nvSpPr>
        <p:spPr>
          <a:xfrm>
            <a:off x="0" y="0"/>
            <a:ext cx="-11796840" cy="-117968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r>
              <a:rPr lang="en-US">
                <a:solidFill>
                  <a:srgbClr val="ffffff"/>
                </a:solidFill>
                <a:latin typeface="Calibri"/>
                <a:ea typeface="ＭＳ Ｐゴシック"/>
              </a:rPr>
              <a:t>2/3/13</a:t>
            </a:r>
            <a:endParaRPr/>
          </a:p>
        </p:txBody>
      </p:sp>
      <p:sp>
        <p:nvSpPr>
          <p:cNvPr id="77" name="PlaceHolder 4"/>
          <p:cNvSpPr>
            <a:spLocks noGrp="1"/>
          </p:cNvSpPr>
          <p:nvPr>
            <p:ph type="ftr"/>
          </p:nvPr>
        </p:nvSpPr>
        <p:spPr>
          <a:xfrm>
            <a:off x="0" y="0"/>
            <a:ext cx="-11796840" cy="-11796840"/>
          </a:xfrm>
          <a:prstGeom prst="rect">
            <a:avLst/>
          </a:prstGeom>
        </p:spPr>
        <p:txBody>
          <a:bodyPr bIns="45000" lIns="90000" rIns="90000" tIns="45000"/>
          <a:p>
            <a:endParaRPr/>
          </a:p>
        </p:txBody>
      </p:sp>
      <p:sp>
        <p:nvSpPr>
          <p:cNvPr id="78" name="PlaceHolder 5"/>
          <p:cNvSpPr>
            <a:spLocks noGrp="1"/>
          </p:cNvSpPr>
          <p:nvPr>
            <p:ph type="sldNum"/>
          </p:nvPr>
        </p:nvSpPr>
        <p:spPr>
          <a:xfrm>
            <a:off x="0" y="0"/>
            <a:ext cx="-11796840" cy="-11796840"/>
          </a:xfrm>
          <a:prstGeom prst="rect">
            <a:avLst/>
          </a:prstGeom>
        </p:spPr>
        <p:txBody>
          <a:bodyPr bIns="45000" lIns="90000" rIns="90000" tIns="45000"/>
          <a:p>
            <a:pPr>
              <a:lnSpc>
                <a:spcPct val="100000"/>
              </a:lnSpc>
            </a:pPr>
            <a:fld id="{122EE2A1-8B80-4757-8C72-6AF3EE9BA5D3}" type="slidenum">
              <a:rPr lang="en-US">
                <a:solidFill>
                  <a:srgbClr val="ffffff"/>
                </a:solidFill>
                <a:latin typeface="Calibri"/>
                <a:ea typeface="ＭＳ Ｐゴシック"/>
              </a:rPr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  <p:sldLayoutId id="2147483686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5.xml"/><Relationship Id="rId2" Type="http://schemas.openxmlformats.org/officeDocument/2006/relationships/notesSlide" Target="../notesSlides/notesSlide16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7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TextShape 1"/>
          <p:cNvSpPr txBox="1"/>
          <p:nvPr/>
        </p:nvSpPr>
        <p:spPr>
          <a:xfrm>
            <a:off x="685800" y="2209680"/>
            <a:ext cx="7695720" cy="2819160"/>
          </a:xfrm>
          <a:prstGeom prst="rect">
            <a:avLst/>
          </a:prstGeom>
        </p:spPr>
        <p:txBody>
          <a:bodyPr anchor="ctr"/>
          <a:p>
            <a:pPr algn="ctr">
              <a:lnSpc>
                <a:spcPct val="100000"/>
              </a:lnSpc>
            </a:pPr>
            <a:r>
              <a:rPr lang="en-US" sz="5500">
                <a:solidFill>
                  <a:srgbClr val="ffffff"/>
                </a:solidFill>
                <a:latin typeface="Calibri"/>
                <a:ea typeface="ＭＳ Ｐゴシック"/>
              </a:rPr>
              <a:t>Thanks Be to Our God</a:t>
            </a:r>
            <a:r>
              <a:rPr lang="en-US" sz="55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30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i="1" lang="en-US" sz="4000">
                <a:solidFill>
                  <a:srgbClr val="ffffff"/>
                </a:solidFill>
                <a:latin typeface="Calibri"/>
                <a:ea typeface="ＭＳ Ｐゴシック"/>
              </a:rPr>
              <a:t>Praise Singers</a:t>
            </a:r>
            <a:endParaRPr/>
          </a:p>
        </p:txBody>
      </p:sp>
    </p:spTree>
  </p:cSld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[KEY CHANGE - - ALL]</a:t>
            </a: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the mysteries beyond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the veil of death For the peace that opens with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our closing breath</a:t>
            </a:r>
            <a:endParaRPr/>
          </a:p>
        </p:txBody>
      </p:sp>
    </p:spTree>
  </p:cSld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[ALL]</a:t>
            </a: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When our struggles pass away And we fin’lly see Your face And a greater glory rises into view Thanks be to our God!</a:t>
            </a:r>
            <a:endParaRPr/>
          </a:p>
        </p:txBody>
      </p:sp>
    </p:spTree>
  </p:cSld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[ALL – PARTS]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Hallelujah! Everlasting songs will rise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all You've done Hallelujah, hallelujah Thanks be to our God!</a:t>
            </a:r>
            <a:endParaRPr/>
          </a:p>
        </p:txBody>
      </p:sp>
    </p:spTree>
  </p:cSld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Thanks be to our God!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b="1" lang="en-US" sz="4600">
                <a:solidFill>
                  <a:srgbClr val="ffffff"/>
                </a:solidFill>
                <a:latin typeface="Calibri"/>
                <a:ea typeface="ＭＳ Ｐゴシック"/>
              </a:rPr>
              <a:t>Thanks - - be to - - </a:t>
            </a:r>
            <a:r>
              <a:rPr b="1"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b="1" lang="en-US" sz="4600">
                <a:solidFill>
                  <a:srgbClr val="ffffff"/>
                </a:solidFill>
                <a:latin typeface="Calibri"/>
                <a:ea typeface="ＭＳ Ｐゴシック"/>
              </a:rPr>
              <a:t>our God!</a:t>
            </a:r>
            <a:r>
              <a:rPr b="1"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[hold 8 beats]</a:t>
            </a:r>
            <a:endParaRPr/>
          </a:p>
        </p:txBody>
      </p:sp>
    </p:spTree>
  </p:cSld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[ALL – 2 PART]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Hallelujah! Everlasting songs will rise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all You've done Hallelujah, hallelujah</a:t>
            </a:r>
            <a:endParaRPr/>
          </a:p>
        </p:txBody>
      </p:sp>
    </p:spTree>
  </p:cSld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b="1" lang="en-US" sz="4600">
                <a:solidFill>
                  <a:srgbClr val="ffffff"/>
                </a:solidFill>
                <a:latin typeface="Calibri"/>
                <a:ea typeface="ＭＳ Ｐゴシック"/>
              </a:rPr>
              <a:t>Thanks - - be to - - </a:t>
            </a:r>
            <a:r>
              <a:rPr b="1"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b="1" lang="en-US" sz="4600">
                <a:solidFill>
                  <a:srgbClr val="ffffff"/>
                </a:solidFill>
                <a:latin typeface="Calibri"/>
                <a:ea typeface="ＭＳ Ｐゴシック"/>
              </a:rPr>
              <a:t>our God!  </a:t>
            </a:r>
            <a:r>
              <a:rPr b="1"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[hold 4 beats]</a:t>
            </a:r>
            <a:endParaRPr/>
          </a:p>
        </p:txBody>
      </p:sp>
    </p:spTree>
  </p:cSld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TextShape 1"/>
          <p:cNvSpPr txBox="1"/>
          <p:nvPr/>
        </p:nvSpPr>
        <p:spPr>
          <a:xfrm>
            <a:off x="152280" y="152280"/>
            <a:ext cx="8838720" cy="58669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[SOLO]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the road that leads from darkness into light 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the hope that rescues us from endless night</a:t>
            </a:r>
            <a:endParaRPr/>
          </a:p>
        </p:txBody>
      </p:sp>
    </p:spTree>
  </p:cSld>
  <p:timing>
    <p:tnLst>
      <p:par>
        <p:cTn dur="indefinite" id="1" nodeType="tmRoot" restart="never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[SOLO]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the grace that covers sin At the door where life begins For salvation reaching in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to guide us through Thanks be to our God!</a:t>
            </a:r>
            <a:endParaRPr/>
          </a:p>
        </p:txBody>
      </p: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[LADIES]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the healing that no mortal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can explain For deliverance that breaks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the sinner's chains</a:t>
            </a:r>
            <a:endParaRPr/>
          </a:p>
        </p:txBody>
      </p:sp>
    </p:spTree>
  </p:cSld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[ALL]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the strength to carry on And forgiveness great and strong And the promise of Your mercies ever new Thanks be to our God!</a:t>
            </a:r>
            <a:endParaRPr/>
          </a:p>
        </p:txBody>
      </p:sp>
    </p:spTree>
  </p:cSld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[ALL – PARTS]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Hallelujah! Everlasting songs will rise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all You've done Hallelujah, hallelujah Thanks be to our God!</a:t>
            </a:r>
            <a:endParaRPr/>
          </a:p>
        </p:txBody>
      </p:sp>
    </p:spTree>
  </p:cSld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TextShape 1"/>
          <p:cNvSpPr txBox="1"/>
          <p:nvPr/>
        </p:nvSpPr>
        <p:spPr>
          <a:xfrm>
            <a:off x="152280" y="152280"/>
            <a:ext cx="8838720" cy="571464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[ALL]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the emptiness that cries out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to be filled For the promise that Your Word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is deeper still</a:t>
            </a:r>
            <a:endParaRPr/>
          </a:p>
        </p:txBody>
      </p:sp>
    </p:spTree>
  </p:cSld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[ALL]</a:t>
            </a: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the longing and the need To have more of You in me Because nothing satisfies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the way You do Thanks be to our God!</a:t>
            </a:r>
            <a:endParaRPr/>
          </a:p>
        </p:txBody>
      </p:sp>
    </p:spTree>
  </p:cSld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TextShape 1"/>
          <p:cNvSpPr txBox="1"/>
          <p:nvPr/>
        </p:nvSpPr>
        <p:spPr>
          <a:xfrm>
            <a:off x="152280" y="152280"/>
            <a:ext cx="8838720" cy="6552720"/>
          </a:xfrm>
          <a:prstGeom prst="rect">
            <a:avLst/>
          </a:prstGeom>
        </p:spPr>
        <p:txBody>
          <a:bodyPr anchor="ctr"/>
          <a:p>
            <a:pPr>
              <a:lnSpc>
                <a:spcPct val="125000"/>
              </a:lnSpc>
            </a:pPr>
            <a:r>
              <a:rPr lang="en-US" sz="4600">
                <a:solidFill>
                  <a:srgbClr val="fffcb4"/>
                </a:solidFill>
                <a:latin typeface="Calibri"/>
                <a:ea typeface="ＭＳ Ｐゴシック"/>
              </a:rPr>
              <a:t>[ALL – PARTS]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Hallelujah! Everlasting songs will rise 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
</a:t>
            </a:r>
            <a:r>
              <a:rPr lang="en-US" sz="4600">
                <a:solidFill>
                  <a:srgbClr val="ffffff"/>
                </a:solidFill>
                <a:latin typeface="Calibri"/>
                <a:ea typeface="ＭＳ Ｐゴシック"/>
              </a:rPr>
              <a:t>for all You've done Hallelujah, hallelujah Thanks be to our God!</a:t>
            </a:r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