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28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sl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33"/>
    <a:srgbClr val="808000"/>
    <a:srgbClr val="CC0066"/>
    <a:srgbClr val="00FFFF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46" autoAdjust="0"/>
  </p:normalViewPr>
  <p:slideViewPr>
    <p:cSldViewPr>
      <p:cViewPr varScale="1">
        <p:scale>
          <a:sx n="108" d="100"/>
          <a:sy n="108" d="100"/>
        </p:scale>
        <p:origin x="109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zh-CN" alt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 altLang="zh-CN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 altLang="zh-CN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6408DD50-0D63-484B-B176-87952AF2AA4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5550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80949-0877-41EC-A6FB-2A1C26F2E6C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5D5ED-F3B8-4170-BC5D-F59039E59CF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5AA457-A22F-41F3-BEEA-FF575359F8B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393EF84-9F35-40BD-9479-7832B97BCD1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A88E51-A94A-4868-B5CE-0E85DD67C9F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1B4C59-6FE6-4AFB-88D3-4BF5E11A800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85CB93-F60F-4AB1-9A3C-F4CAF3310F6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8C6724-CB02-4885-A60D-EADDFB363DA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FDDBA8-35E9-473E-90F6-B74FEC2F5FC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91B965-C241-4C4C-AC2E-10E2FF8BD0C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566156-6DB9-4CB7-8975-F4B4CF4CC12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779458-8A61-40EE-BAD8-93E01A82F55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2683C90D-47E0-4BB8-9D6D-090CA6F51F8C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032" name="Picture 8" descr="sb 拷贝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04025" y="6480175"/>
            <a:ext cx="338138" cy="33337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9.wmf"/><Relationship Id="rId26" Type="http://schemas.openxmlformats.org/officeDocument/2006/relationships/image" Target="../media/image13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wmf"/><Relationship Id="rId20" Type="http://schemas.openxmlformats.org/officeDocument/2006/relationships/image" Target="../media/image10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14.wmf"/><Relationship Id="rId10" Type="http://schemas.openxmlformats.org/officeDocument/2006/relationships/image" Target="../media/image5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7.wmf"/><Relationship Id="rId22" Type="http://schemas.openxmlformats.org/officeDocument/2006/relationships/image" Target="../media/image11.wmf"/><Relationship Id="rId27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Text Box 2"/>
          <p:cNvSpPr txBox="1">
            <a:spLocks noChangeArrowheads="1"/>
          </p:cNvSpPr>
          <p:nvPr/>
        </p:nvSpPr>
        <p:spPr bwMode="auto">
          <a:xfrm>
            <a:off x="898525" y="422275"/>
            <a:ext cx="5041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>
                <a:ea typeface="楷体_GB2312" pitchFamily="49" charset="-122"/>
              </a:rPr>
              <a:t>例：一单摆在空间摆动，摆长为</a:t>
            </a:r>
            <a:r>
              <a:rPr lang="en-US" altLang="zh-CN" i="1"/>
              <a:t>l</a:t>
            </a:r>
            <a:r>
              <a:rPr lang="en-US" altLang="zh-CN"/>
              <a:t>。   </a:t>
            </a:r>
          </a:p>
        </p:txBody>
      </p:sp>
      <p:grpSp>
        <p:nvGrpSpPr>
          <p:cNvPr id="218128" name="Group 16"/>
          <p:cNvGrpSpPr>
            <a:grpSpLocks/>
          </p:cNvGrpSpPr>
          <p:nvPr/>
        </p:nvGrpSpPr>
        <p:grpSpPr bwMode="auto">
          <a:xfrm>
            <a:off x="457200" y="1143000"/>
            <a:ext cx="3368675" cy="2120900"/>
            <a:chOff x="768" y="1824"/>
            <a:chExt cx="2122" cy="1336"/>
          </a:xfrm>
        </p:grpSpPr>
        <p:sp>
          <p:nvSpPr>
            <p:cNvPr id="218117" name="Line 5"/>
            <p:cNvSpPr>
              <a:spLocks noChangeShapeType="1"/>
            </p:cNvSpPr>
            <p:nvPr/>
          </p:nvSpPr>
          <p:spPr bwMode="auto">
            <a:xfrm>
              <a:off x="1584" y="1968"/>
              <a:ext cx="110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118" name="Line 6"/>
            <p:cNvSpPr>
              <a:spLocks noChangeShapeType="1"/>
            </p:cNvSpPr>
            <p:nvPr/>
          </p:nvSpPr>
          <p:spPr bwMode="auto">
            <a:xfrm flipH="1">
              <a:off x="1029" y="1968"/>
              <a:ext cx="555" cy="9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119" name="Line 7"/>
            <p:cNvSpPr>
              <a:spLocks noChangeShapeType="1"/>
            </p:cNvSpPr>
            <p:nvPr/>
          </p:nvSpPr>
          <p:spPr bwMode="auto">
            <a:xfrm flipV="1">
              <a:off x="1601" y="1973"/>
              <a:ext cx="0" cy="110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120" name="Line 8"/>
            <p:cNvSpPr>
              <a:spLocks noChangeShapeType="1"/>
            </p:cNvSpPr>
            <p:nvPr/>
          </p:nvSpPr>
          <p:spPr bwMode="auto">
            <a:xfrm>
              <a:off x="1584" y="1968"/>
              <a:ext cx="672" cy="100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121" name="Oval 9"/>
            <p:cNvSpPr>
              <a:spLocks noChangeArrowheads="1"/>
            </p:cNvSpPr>
            <p:nvPr/>
          </p:nvSpPr>
          <p:spPr bwMode="auto">
            <a:xfrm>
              <a:off x="2208" y="2928"/>
              <a:ext cx="192" cy="19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18122" name="Object 10"/>
            <p:cNvGraphicFramePr>
              <a:graphicFrameLocks noChangeAspect="1"/>
            </p:cNvGraphicFramePr>
            <p:nvPr/>
          </p:nvGraphicFramePr>
          <p:xfrm>
            <a:off x="1344" y="1824"/>
            <a:ext cx="201" cy="2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8144" name="Equation" r:id="rId3" imgW="152280" imgH="177480" progId="Equation.DSMT4">
                    <p:embed/>
                  </p:oleObj>
                </mc:Choice>
                <mc:Fallback>
                  <p:oleObj name="Equation" r:id="rId3" imgW="152280" imgH="177480" progId="Equation.DSMT4">
                    <p:embed/>
                    <p:pic>
                      <p:nvPicPr>
                        <p:cNvPr id="0" name="Picture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44" y="1824"/>
                          <a:ext cx="201" cy="23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8123" name="Object 11"/>
            <p:cNvGraphicFramePr>
              <a:graphicFrameLocks noChangeAspect="1"/>
            </p:cNvGraphicFramePr>
            <p:nvPr/>
          </p:nvGraphicFramePr>
          <p:xfrm>
            <a:off x="2688" y="1872"/>
            <a:ext cx="202" cy="2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8145" name="Equation" r:id="rId5" imgW="126720" imgH="139680" progId="Equation.DSMT4">
                    <p:embed/>
                  </p:oleObj>
                </mc:Choice>
                <mc:Fallback>
                  <p:oleObj name="Equation" r:id="rId5" imgW="126720" imgH="139680" progId="Equation.DSMT4">
                    <p:embed/>
                    <p:pic>
                      <p:nvPicPr>
                        <p:cNvPr id="0" name="Picture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88" y="1872"/>
                          <a:ext cx="202" cy="22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8124" name="Object 12"/>
            <p:cNvGraphicFramePr>
              <a:graphicFrameLocks noChangeAspect="1"/>
            </p:cNvGraphicFramePr>
            <p:nvPr/>
          </p:nvGraphicFramePr>
          <p:xfrm>
            <a:off x="768" y="2880"/>
            <a:ext cx="195" cy="23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8146" name="Equation" r:id="rId7" imgW="139680" imgH="164880" progId="Equation.DSMT4">
                    <p:embed/>
                  </p:oleObj>
                </mc:Choice>
                <mc:Fallback>
                  <p:oleObj name="Equation" r:id="rId7" imgW="139680" imgH="164880" progId="Equation.DSMT4">
                    <p:embed/>
                    <p:pic>
                      <p:nvPicPr>
                        <p:cNvPr id="0" name="Picture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8" y="2880"/>
                          <a:ext cx="195" cy="23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8125" name="Object 13"/>
            <p:cNvGraphicFramePr>
              <a:graphicFrameLocks noChangeAspect="1"/>
            </p:cNvGraphicFramePr>
            <p:nvPr/>
          </p:nvGraphicFramePr>
          <p:xfrm>
            <a:off x="1680" y="2976"/>
            <a:ext cx="184" cy="1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8147" name="Equation" r:id="rId9" imgW="126720" imgH="126720" progId="Equation.DSMT4">
                    <p:embed/>
                  </p:oleObj>
                </mc:Choice>
                <mc:Fallback>
                  <p:oleObj name="Equation" r:id="rId9" imgW="126720" imgH="126720" progId="Equation.DSMT4">
                    <p:embed/>
                    <p:pic>
                      <p:nvPicPr>
                        <p:cNvPr id="0" name="Picture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0" y="2976"/>
                          <a:ext cx="184" cy="18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8126" name="Object 14"/>
            <p:cNvGraphicFramePr>
              <a:graphicFrameLocks noChangeAspect="1"/>
            </p:cNvGraphicFramePr>
            <p:nvPr/>
          </p:nvGraphicFramePr>
          <p:xfrm>
            <a:off x="1584" y="2160"/>
            <a:ext cx="167" cy="2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8148" name="Equation" r:id="rId11" imgW="126720" imgH="177480" progId="Equation.DSMT4">
                    <p:embed/>
                  </p:oleObj>
                </mc:Choice>
                <mc:Fallback>
                  <p:oleObj name="Equation" r:id="rId11" imgW="126720" imgH="177480" progId="Equation.DSMT4">
                    <p:embed/>
                    <p:pic>
                      <p:nvPicPr>
                        <p:cNvPr id="0" name="Picture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84" y="2160"/>
                          <a:ext cx="167" cy="23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8129" name="Text Box 17"/>
          <p:cNvSpPr txBox="1">
            <a:spLocks noChangeArrowheads="1"/>
          </p:cNvSpPr>
          <p:nvPr/>
        </p:nvSpPr>
        <p:spPr bwMode="auto">
          <a:xfrm>
            <a:off x="4403725" y="1011238"/>
            <a:ext cx="2039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约束方程为    </a:t>
            </a:r>
          </a:p>
        </p:txBody>
      </p:sp>
      <p:graphicFrame>
        <p:nvGraphicFramePr>
          <p:cNvPr id="218130" name="Object 18"/>
          <p:cNvGraphicFramePr>
            <a:graphicFrameLocks noChangeAspect="1"/>
          </p:cNvGraphicFramePr>
          <p:nvPr/>
        </p:nvGraphicFramePr>
        <p:xfrm>
          <a:off x="4419600" y="1600200"/>
          <a:ext cx="398145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149" name="Equation" r:id="rId13" imgW="1714320" imgH="228600" progId="Equation.DSMT4">
                  <p:embed/>
                </p:oleObj>
              </mc:Choice>
              <mc:Fallback>
                <p:oleObj name="Equation" r:id="rId13" imgW="1714320" imgH="228600" progId="Equation.DSMT4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600200"/>
                        <a:ext cx="3981450" cy="530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8131" name="Text Box 19"/>
          <p:cNvSpPr txBox="1">
            <a:spLocks noChangeArrowheads="1"/>
          </p:cNvSpPr>
          <p:nvPr/>
        </p:nvSpPr>
        <p:spPr bwMode="auto">
          <a:xfrm>
            <a:off x="4343400" y="2251075"/>
            <a:ext cx="2324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自由度数为2。    </a:t>
            </a:r>
          </a:p>
        </p:txBody>
      </p:sp>
      <p:grpSp>
        <p:nvGrpSpPr>
          <p:cNvPr id="218149" name="Group 37"/>
          <p:cNvGrpSpPr>
            <a:grpSpLocks/>
          </p:cNvGrpSpPr>
          <p:nvPr/>
        </p:nvGrpSpPr>
        <p:grpSpPr bwMode="auto">
          <a:xfrm>
            <a:off x="838200" y="3357563"/>
            <a:ext cx="4641850" cy="457200"/>
            <a:chOff x="528" y="2115"/>
            <a:chExt cx="2924" cy="288"/>
          </a:xfrm>
        </p:grpSpPr>
        <p:sp>
          <p:nvSpPr>
            <p:cNvPr id="218132" name="AutoShape 20"/>
            <p:cNvSpPr>
              <a:spLocks noChangeArrowheads="1"/>
            </p:cNvSpPr>
            <p:nvPr/>
          </p:nvSpPr>
          <p:spPr bwMode="auto">
            <a:xfrm>
              <a:off x="528" y="2208"/>
              <a:ext cx="432" cy="144"/>
            </a:xfrm>
            <a:prstGeom prst="rightArrow">
              <a:avLst>
                <a:gd name="adj1" fmla="val 50000"/>
                <a:gd name="adj2" fmla="val 7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8133" name="Text Box 21"/>
            <p:cNvSpPr txBox="1">
              <a:spLocks noChangeArrowheads="1"/>
            </p:cNvSpPr>
            <p:nvPr/>
          </p:nvSpPr>
          <p:spPr bwMode="auto">
            <a:xfrm>
              <a:off x="1474" y="2115"/>
              <a:ext cx="197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b="0" i="1"/>
                <a:t>x</a:t>
              </a:r>
              <a:r>
                <a:rPr lang="en-US" altLang="zh-CN" b="0"/>
                <a:t>，</a:t>
              </a:r>
              <a:r>
                <a:rPr lang="en-US" altLang="zh-CN" b="0" i="1"/>
                <a:t>y</a:t>
              </a:r>
              <a:r>
                <a:rPr lang="zh-CN" altLang="en-US">
                  <a:ea typeface="楷体_GB2312" pitchFamily="49" charset="-122"/>
                </a:rPr>
                <a:t>为独立变量</a:t>
              </a:r>
              <a:r>
                <a:rPr lang="zh-CN" altLang="en-US"/>
                <a:t>      </a:t>
              </a:r>
            </a:p>
          </p:txBody>
        </p:sp>
      </p:grpSp>
      <p:grpSp>
        <p:nvGrpSpPr>
          <p:cNvPr id="218150" name="Group 38"/>
          <p:cNvGrpSpPr>
            <a:grpSpLocks/>
          </p:cNvGrpSpPr>
          <p:nvPr/>
        </p:nvGrpSpPr>
        <p:grpSpPr bwMode="auto">
          <a:xfrm>
            <a:off x="838200" y="3886200"/>
            <a:ext cx="7915275" cy="604838"/>
            <a:chOff x="528" y="2448"/>
            <a:chExt cx="4986" cy="381"/>
          </a:xfrm>
        </p:grpSpPr>
        <p:graphicFrame>
          <p:nvGraphicFramePr>
            <p:cNvPr id="218134" name="Object 22"/>
            <p:cNvGraphicFramePr>
              <a:graphicFrameLocks noChangeAspect="1"/>
            </p:cNvGraphicFramePr>
            <p:nvPr/>
          </p:nvGraphicFramePr>
          <p:xfrm>
            <a:off x="528" y="2544"/>
            <a:ext cx="1248" cy="2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8150" name="Equation" r:id="rId15" imgW="914400" imgH="203040" progId="Equation.DSMT4">
                    <p:embed/>
                  </p:oleObj>
                </mc:Choice>
                <mc:Fallback>
                  <p:oleObj name="Equation" r:id="rId15" imgW="914400" imgH="203040" progId="Equation.DSMT4">
                    <p:embed/>
                    <p:pic>
                      <p:nvPicPr>
                        <p:cNvPr id="0" name="Picture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" y="2544"/>
                          <a:ext cx="1248" cy="27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8135" name="Object 23"/>
            <p:cNvGraphicFramePr>
              <a:graphicFrameLocks noChangeAspect="1"/>
            </p:cNvGraphicFramePr>
            <p:nvPr/>
          </p:nvGraphicFramePr>
          <p:xfrm>
            <a:off x="1872" y="2544"/>
            <a:ext cx="1283" cy="2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8151" name="Equation" r:id="rId17" imgW="939600" imgH="203040" progId="Equation.DSMT4">
                    <p:embed/>
                  </p:oleObj>
                </mc:Choice>
                <mc:Fallback>
                  <p:oleObj name="Equation" r:id="rId17" imgW="939600" imgH="203040" progId="Equation.DSMT4">
                    <p:embed/>
                    <p:pic>
                      <p:nvPicPr>
                        <p:cNvPr id="0" name="Picture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72" y="2544"/>
                          <a:ext cx="1283" cy="27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8136" name="Object 24"/>
            <p:cNvGraphicFramePr>
              <a:graphicFrameLocks noChangeAspect="1"/>
            </p:cNvGraphicFramePr>
            <p:nvPr/>
          </p:nvGraphicFramePr>
          <p:xfrm>
            <a:off x="3312" y="2448"/>
            <a:ext cx="2202" cy="3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8152" name="Equation" r:id="rId19" imgW="1612800" imgH="279360" progId="Equation.DSMT4">
                    <p:embed/>
                  </p:oleObj>
                </mc:Choice>
                <mc:Fallback>
                  <p:oleObj name="Equation" r:id="rId19" imgW="1612800" imgH="279360" progId="Equation.DSMT4">
                    <p:embed/>
                    <p:pic>
                      <p:nvPicPr>
                        <p:cNvPr id="0" name="Picture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12" y="2448"/>
                          <a:ext cx="2202" cy="38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8137" name="AutoShape 25"/>
          <p:cNvSpPr>
            <a:spLocks noChangeArrowheads="1"/>
          </p:cNvSpPr>
          <p:nvPr/>
        </p:nvSpPr>
        <p:spPr bwMode="auto">
          <a:xfrm>
            <a:off x="838200" y="4648200"/>
            <a:ext cx="6858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18140" name="Group 28"/>
          <p:cNvGrpSpPr>
            <a:grpSpLocks/>
          </p:cNvGrpSpPr>
          <p:nvPr/>
        </p:nvGrpSpPr>
        <p:grpSpPr bwMode="auto">
          <a:xfrm>
            <a:off x="1763713" y="4508500"/>
            <a:ext cx="7513637" cy="458788"/>
            <a:chOff x="1056" y="2784"/>
            <a:chExt cx="4733" cy="289"/>
          </a:xfrm>
        </p:grpSpPr>
        <p:graphicFrame>
          <p:nvGraphicFramePr>
            <p:cNvPr id="218138" name="Object 26"/>
            <p:cNvGraphicFramePr>
              <a:graphicFrameLocks noChangeAspect="1"/>
            </p:cNvGraphicFramePr>
            <p:nvPr/>
          </p:nvGraphicFramePr>
          <p:xfrm>
            <a:off x="1056" y="2832"/>
            <a:ext cx="392" cy="2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8153" name="Equation" r:id="rId21" imgW="330120" imgH="203040" progId="Equation.DSMT4">
                    <p:embed/>
                  </p:oleObj>
                </mc:Choice>
                <mc:Fallback>
                  <p:oleObj name="Equation" r:id="rId21" imgW="330120" imgH="203040" progId="Equation.DSMT4">
                    <p:embed/>
                    <p:pic>
                      <p:nvPicPr>
                        <p:cNvPr id="0" name="Picture 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2832"/>
                          <a:ext cx="392" cy="24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8139" name="Text Box 27"/>
            <p:cNvSpPr txBox="1">
              <a:spLocks noChangeArrowheads="1"/>
            </p:cNvSpPr>
            <p:nvPr/>
          </p:nvSpPr>
          <p:spPr bwMode="auto">
            <a:xfrm>
              <a:off x="1344" y="2784"/>
              <a:ext cx="444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>
                  <a:ea typeface="楷体_GB2312" pitchFamily="49" charset="-122"/>
                </a:rPr>
                <a:t>（单摆在</a:t>
              </a:r>
              <a:r>
                <a:rPr lang="en-US" altLang="zh-CN" i="1"/>
                <a:t>xy</a:t>
              </a:r>
              <a:r>
                <a:rPr lang="zh-CN" altLang="en-US">
                  <a:ea typeface="楷体_GB2312" pitchFamily="49" charset="-122"/>
                </a:rPr>
                <a:t>面上的投影与</a:t>
              </a:r>
              <a:r>
                <a:rPr lang="en-US" altLang="zh-CN" i="1"/>
                <a:t>x</a:t>
              </a:r>
              <a:r>
                <a:rPr lang="zh-CN" altLang="en-US">
                  <a:ea typeface="楷体_GB2312" pitchFamily="49" charset="-122"/>
                </a:rPr>
                <a:t>轴夹角）为独立变量。</a:t>
              </a:r>
              <a:r>
                <a:rPr lang="zh-CN" altLang="en-US"/>
                <a:t>    </a:t>
              </a:r>
            </a:p>
          </p:txBody>
        </p:sp>
      </p:grpSp>
      <p:grpSp>
        <p:nvGrpSpPr>
          <p:cNvPr id="218151" name="Group 39"/>
          <p:cNvGrpSpPr>
            <a:grpSpLocks/>
          </p:cNvGrpSpPr>
          <p:nvPr/>
        </p:nvGrpSpPr>
        <p:grpSpPr bwMode="auto">
          <a:xfrm>
            <a:off x="2590800" y="5029200"/>
            <a:ext cx="2978150" cy="1308100"/>
            <a:chOff x="1632" y="3168"/>
            <a:chExt cx="1876" cy="824"/>
          </a:xfrm>
        </p:grpSpPr>
        <p:graphicFrame>
          <p:nvGraphicFramePr>
            <p:cNvPr id="218141" name="Object 29"/>
            <p:cNvGraphicFramePr>
              <a:graphicFrameLocks noChangeAspect="1"/>
            </p:cNvGraphicFramePr>
            <p:nvPr/>
          </p:nvGraphicFramePr>
          <p:xfrm>
            <a:off x="1632" y="3168"/>
            <a:ext cx="1876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8154" name="Equation" r:id="rId23" imgW="1536480" imgH="203040" progId="Equation.DSMT4">
                    <p:embed/>
                  </p:oleObj>
                </mc:Choice>
                <mc:Fallback>
                  <p:oleObj name="Equation" r:id="rId23" imgW="1536480" imgH="203040" progId="Equation.DSMT4">
                    <p:embed/>
                    <p:pic>
                      <p:nvPicPr>
                        <p:cNvPr id="0" name="Picture 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32" y="3168"/>
                          <a:ext cx="1876" cy="24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8142" name="Object 30"/>
            <p:cNvGraphicFramePr>
              <a:graphicFrameLocks noChangeAspect="1"/>
            </p:cNvGraphicFramePr>
            <p:nvPr/>
          </p:nvGraphicFramePr>
          <p:xfrm>
            <a:off x="1632" y="3456"/>
            <a:ext cx="1876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8155" name="Equation" r:id="rId25" imgW="1536480" imgH="203040" progId="Equation.DSMT4">
                    <p:embed/>
                  </p:oleObj>
                </mc:Choice>
                <mc:Fallback>
                  <p:oleObj name="Equation" r:id="rId25" imgW="1536480" imgH="203040" progId="Equation.DSMT4">
                    <p:embed/>
                    <p:pic>
                      <p:nvPicPr>
                        <p:cNvPr id="0" name="Picture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32" y="3456"/>
                          <a:ext cx="1876" cy="24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8143" name="Object 31"/>
            <p:cNvGraphicFramePr>
              <a:graphicFrameLocks noChangeAspect="1"/>
            </p:cNvGraphicFramePr>
            <p:nvPr/>
          </p:nvGraphicFramePr>
          <p:xfrm>
            <a:off x="1632" y="3744"/>
            <a:ext cx="1488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8156" name="Equation" r:id="rId27" imgW="1218960" imgH="203040" progId="Equation.DSMT4">
                    <p:embed/>
                  </p:oleObj>
                </mc:Choice>
                <mc:Fallback>
                  <p:oleObj name="Equation" r:id="rId27" imgW="1218960" imgH="203040" progId="Equation.DSMT4">
                    <p:embed/>
                    <p:pic>
                      <p:nvPicPr>
                        <p:cNvPr id="0" name="Picture 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32" y="3744"/>
                          <a:ext cx="1488" cy="24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8144" name="AutoShape 3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761288" y="6526213"/>
            <a:ext cx="360362" cy="287337"/>
          </a:xfrm>
          <a:prstGeom prst="actionButtonBackPrevious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18145" name="AutoShape 33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304088" y="6526213"/>
            <a:ext cx="360362" cy="287337"/>
          </a:xfrm>
          <a:prstGeom prst="actionButtonBeginning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18146" name="AutoShape 3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218488" y="6526213"/>
            <a:ext cx="360362" cy="287337"/>
          </a:xfrm>
          <a:prstGeom prst="actionButtonForwardNext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18147" name="AutoShape 35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8675688" y="6526213"/>
            <a:ext cx="360362" cy="287337"/>
          </a:xfrm>
          <a:prstGeom prst="actionButtonEnd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29" grpId="0"/>
      <p:bldP spid="218131" grpId="0"/>
      <p:bldP spid="218137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5937</TotalTime>
  <Words>56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宋体</vt:lpstr>
      <vt:lpstr>楷体_GB2312</vt:lpstr>
      <vt:lpstr>Times New Roman</vt:lpstr>
      <vt:lpstr>默认设计模板</vt:lpstr>
      <vt:lpstr>Equation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zhangze</dc:creator>
  <cp:lastModifiedBy>Timur Gadzo</cp:lastModifiedBy>
  <cp:revision>316</cp:revision>
  <dcterms:created xsi:type="dcterms:W3CDTF">1601-01-01T00:00:00Z</dcterms:created>
  <dcterms:modified xsi:type="dcterms:W3CDTF">2018-08-24T12:58:59Z</dcterms:modified>
</cp:coreProperties>
</file>