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84" r:id="rId1"/>
  </p:sldMasterIdLst>
  <p:notesMasterIdLst>
    <p:notesMasterId r:id="rId3"/>
  </p:notesMasterIdLst>
  <p:handoutMasterIdLst>
    <p:handoutMasterId r:id="rId4"/>
  </p:handoutMasterIdLst>
  <p:sldIdLst>
    <p:sldId id="6371" r:id="rId2"/>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2" userDrawn="1">
          <p15:clr>
            <a:srgbClr val="A4A3A4"/>
          </p15:clr>
        </p15:guide>
        <p15:guide id="2" pos="3840" userDrawn="1">
          <p15:clr>
            <a:srgbClr val="A4A3A4"/>
          </p15:clr>
        </p15:guide>
        <p15:guide id="3" userDrawn="1">
          <p15:clr>
            <a:srgbClr val="A4A3A4"/>
          </p15:clr>
        </p15:guide>
        <p15:guide id="4" orient="horz" pos="867" userDrawn="1">
          <p15:clr>
            <a:srgbClr val="A4A3A4"/>
          </p15:clr>
        </p15:guide>
        <p15:guide id="5" orient="horz" pos="1139" userDrawn="1">
          <p15:clr>
            <a:srgbClr val="A4A3A4"/>
          </p15:clr>
        </p15:guide>
        <p15:guide id="6" pos="302" userDrawn="1">
          <p15:clr>
            <a:srgbClr val="A4A3A4"/>
          </p15:clr>
        </p15:guide>
        <p15:guide id="7" pos="6562" userDrawn="1">
          <p15:clr>
            <a:srgbClr val="A4A3A4"/>
          </p15:clr>
        </p15:guide>
        <p15:guide id="8" orient="horz" pos="3748"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21B93"/>
    <a:srgbClr val="929000"/>
    <a:srgbClr val="515151"/>
    <a:srgbClr val="011893"/>
    <a:srgbClr val="31BA78"/>
    <a:srgbClr val="0096FF"/>
    <a:srgbClr val="FF9300"/>
    <a:srgbClr val="0C322C"/>
    <a:srgbClr val="FF6A52"/>
    <a:srgbClr val="F7F7F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BBEDB46-70B0-4DBA-8E17-143A545A0B0F}" v="323" dt="2020-05-13T15:02:16.505"/>
    <p1510:client id="{9E9EE8F9-6793-5712-FE13-E1086228DBE6}" v="9" dt="2020-05-13T16:03:39.158"/>
    <p1510:client id="{D616BA54-D7D0-76EB-6FA8-3443E5439541}" v="4" dt="2020-05-13T15:29:49.67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837"/>
    <p:restoredTop sz="96475"/>
  </p:normalViewPr>
  <p:slideViewPr>
    <p:cSldViewPr snapToGrid="0" snapToObjects="1" showGuides="1">
      <p:cViewPr varScale="1">
        <p:scale>
          <a:sx n="128" d="100"/>
          <a:sy n="128" d="100"/>
        </p:scale>
        <p:origin x="976" y="176"/>
      </p:cViewPr>
      <p:guideLst>
        <p:guide orient="horz" pos="2162"/>
        <p:guide pos="3840"/>
        <p:guide/>
        <p:guide orient="horz" pos="867"/>
        <p:guide orient="horz" pos="1139"/>
        <p:guide pos="302"/>
        <p:guide pos="6562"/>
        <p:guide orient="horz" pos="3748"/>
      </p:guideLst>
    </p:cSldViewPr>
  </p:slideViewPr>
  <p:outlineViewPr>
    <p:cViewPr>
      <p:scale>
        <a:sx n="33" d="100"/>
        <a:sy n="33" d="100"/>
      </p:scale>
      <p:origin x="0" y="-35728"/>
    </p:cViewPr>
  </p:outlineViewPr>
  <p:notesTextViewPr>
    <p:cViewPr>
      <p:scale>
        <a:sx n="3" d="2"/>
        <a:sy n="3" d="2"/>
      </p:scale>
      <p:origin x="0" y="0"/>
    </p:cViewPr>
  </p:notesTextViewPr>
  <p:sorterViewPr>
    <p:cViewPr>
      <p:scale>
        <a:sx n="66" d="100"/>
        <a:sy n="66" d="100"/>
      </p:scale>
      <p:origin x="0" y="0"/>
    </p:cViewPr>
  </p:sorterViewPr>
  <p:notesViewPr>
    <p:cSldViewPr snapToGrid="0" snapToObjects="1" showGuides="1">
      <p:cViewPr varScale="1">
        <p:scale>
          <a:sx n="99" d="100"/>
          <a:sy n="99" d="100"/>
        </p:scale>
        <p:origin x="3064" y="1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 Id="rId9" Type="http://schemas.microsoft.com/office/2015/10/relationships/revisionInfo" Target="revisionInfo.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a:extLst>
              <a:ext uri="{FF2B5EF4-FFF2-40B4-BE49-F238E27FC236}">
                <a16:creationId xmlns:a16="http://schemas.microsoft.com/office/drawing/2014/main" id="{0B2CD0FC-81E0-8448-8A3D-A9814784D75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4" name="Fußzeilenplatzhalter 3">
            <a:extLst>
              <a:ext uri="{FF2B5EF4-FFF2-40B4-BE49-F238E27FC236}">
                <a16:creationId xmlns:a16="http://schemas.microsoft.com/office/drawing/2014/main" id="{A70E32D5-08FA-8548-BE3C-9D78A7FA6C0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a:extLst>
              <a:ext uri="{FF2B5EF4-FFF2-40B4-BE49-F238E27FC236}">
                <a16:creationId xmlns:a16="http://schemas.microsoft.com/office/drawing/2014/main" id="{C29302C1-DB0E-444B-8761-BCD68366F66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407638B-14E5-CA41-B543-FC67B20D47E1}" type="slidenum">
              <a:rPr lang="de-DE" smtClean="0"/>
              <a:t>‹#›</a:t>
            </a:fld>
            <a:endParaRPr lang="de-DE"/>
          </a:p>
        </p:txBody>
      </p:sp>
      <p:sp>
        <p:nvSpPr>
          <p:cNvPr id="6" name="Datumsplatzhalter 5">
            <a:extLst>
              <a:ext uri="{FF2B5EF4-FFF2-40B4-BE49-F238E27FC236}">
                <a16:creationId xmlns:a16="http://schemas.microsoft.com/office/drawing/2014/main" id="{3EDE34E7-A997-7642-99DB-D14C75D0DC7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84619ED-6A59-0146-9868-4DF0DEA74146}" type="datetimeFigureOut">
              <a:rPr lang="de-DE" smtClean="0"/>
              <a:t>13.05.2020</a:t>
            </a:fld>
            <a:endParaRPr lang="de-DE"/>
          </a:p>
        </p:txBody>
      </p:sp>
    </p:spTree>
    <p:extLst>
      <p:ext uri="{BB962C8B-B14F-4D97-AF65-F5344CB8AC3E}">
        <p14:creationId xmlns:p14="http://schemas.microsoft.com/office/powerpoint/2010/main" val="352789792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CA175E3-D5CF-2042-8709-2F0BA8F8751D}" type="datetimeFigureOut">
              <a:rPr lang="de-DE" smtClean="0"/>
              <a:t>13.05.2020</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8A2ACC1-0918-6343-BFB9-8D2B644C02ED}" type="slidenum">
              <a:rPr lang="de-DE" smtClean="0"/>
              <a:t>‹#›</a:t>
            </a:fld>
            <a:endParaRPr lang="de-DE"/>
          </a:p>
        </p:txBody>
      </p:sp>
    </p:spTree>
    <p:extLst>
      <p:ext uri="{BB962C8B-B14F-4D97-AF65-F5344CB8AC3E}">
        <p14:creationId xmlns:p14="http://schemas.microsoft.com/office/powerpoint/2010/main" val="30443677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p:txBody>
          <a:bodyPr/>
          <a:lstStyle/>
          <a:p>
            <a:fld id="{C764DE79-268F-4C1A-8933-263129D2AF90}" type="datetimeFigureOut">
              <a:rPr lang="en-US" dirty="0"/>
              <a:t>5/13/2020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8572575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Vertical Text Placeholder 2"/>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C764DE79-268F-4C1A-8933-263129D2AF90}" type="datetimeFigureOut">
              <a:rPr lang="en-US" dirty="0"/>
              <a:t>5/13/2020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8573652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C764DE79-268F-4C1A-8933-263129D2AF90}" type="datetimeFigureOut">
              <a:rPr lang="en-US" dirty="0"/>
              <a:t>5/13/2020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408716950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with three columns">
    <p:spTree>
      <p:nvGrpSpPr>
        <p:cNvPr id="1" name=""/>
        <p:cNvGrpSpPr/>
        <p:nvPr/>
      </p:nvGrpSpPr>
      <p:grpSpPr>
        <a:xfrm>
          <a:off x="0" y="0"/>
          <a:ext cx="0" cy="0"/>
          <a:chOff x="0" y="0"/>
          <a:chExt cx="0" cy="0"/>
        </a:xfrm>
      </p:grpSpPr>
      <p:sp>
        <p:nvSpPr>
          <p:cNvPr id="4" name="Bildplatzhalter 3">
            <a:extLst>
              <a:ext uri="{FF2B5EF4-FFF2-40B4-BE49-F238E27FC236}">
                <a16:creationId xmlns:a16="http://schemas.microsoft.com/office/drawing/2014/main" id="{BB40FF8E-C1ED-E34C-8977-9B3D2F01073A}"/>
              </a:ext>
            </a:extLst>
          </p:cNvPr>
          <p:cNvSpPr>
            <a:spLocks noGrp="1"/>
          </p:cNvSpPr>
          <p:nvPr>
            <p:ph type="pic" sz="quarter" idx="12"/>
          </p:nvPr>
        </p:nvSpPr>
        <p:spPr>
          <a:xfrm>
            <a:off x="8195158" y="1806498"/>
            <a:ext cx="3489242" cy="3401999"/>
          </a:xfrm>
          <a:prstGeom prst="roundRect">
            <a:avLst>
              <a:gd name="adj" fmla="val 10813"/>
            </a:avLst>
          </a:prstGeom>
          <a:solidFill>
            <a:schemeClr val="bg2"/>
          </a:solidFill>
        </p:spPr>
        <p:txBody>
          <a:bodyPr tIns="540000" anchor="ctr" anchorCtr="1">
            <a:noAutofit/>
          </a:bodyPr>
          <a:lstStyle>
            <a:lvl1pPr marL="0" indent="0" algn="ctr">
              <a:buNone/>
              <a:defRPr>
                <a:solidFill>
                  <a:schemeClr val="accent3"/>
                </a:solidFill>
                <a:latin typeface="+mj-lt"/>
              </a:defRPr>
            </a:lvl1pPr>
          </a:lstStyle>
          <a:p>
            <a:endParaRPr lang="en-US" noProof="0"/>
          </a:p>
        </p:txBody>
      </p:sp>
      <p:sp>
        <p:nvSpPr>
          <p:cNvPr id="5" name="Fußzeilenplatzhalter 4">
            <a:extLst>
              <a:ext uri="{FF2B5EF4-FFF2-40B4-BE49-F238E27FC236}">
                <a16:creationId xmlns:a16="http://schemas.microsoft.com/office/drawing/2014/main" id="{DEC7C3A4-3D1E-4E0D-93B6-61CCBE1822FC}"/>
              </a:ext>
            </a:extLst>
          </p:cNvPr>
          <p:cNvSpPr>
            <a:spLocks noGrp="1"/>
          </p:cNvSpPr>
          <p:nvPr>
            <p:ph type="ftr" sz="quarter" idx="13"/>
          </p:nvPr>
        </p:nvSpPr>
        <p:spPr/>
        <p:txBody>
          <a:bodyPr/>
          <a:lstStyle/>
          <a:p>
            <a:r>
              <a:rPr lang="en-US" noProof="0"/>
              <a:t>Copyright © SUSE 2020</a:t>
            </a:r>
            <a:endParaRPr lang="en-US" noProof="0" dirty="0"/>
          </a:p>
        </p:txBody>
      </p:sp>
      <p:sp>
        <p:nvSpPr>
          <p:cNvPr id="10" name="Foliennummernplatzhalter 9">
            <a:extLst>
              <a:ext uri="{FF2B5EF4-FFF2-40B4-BE49-F238E27FC236}">
                <a16:creationId xmlns:a16="http://schemas.microsoft.com/office/drawing/2014/main" id="{BC91DE3E-E3C4-4D4A-8C12-133B81FA138B}"/>
              </a:ext>
            </a:extLst>
          </p:cNvPr>
          <p:cNvSpPr>
            <a:spLocks noGrp="1"/>
          </p:cNvSpPr>
          <p:nvPr>
            <p:ph type="sldNum" sz="quarter" idx="14"/>
          </p:nvPr>
        </p:nvSpPr>
        <p:spPr/>
        <p:txBody>
          <a:bodyPr/>
          <a:lstStyle/>
          <a:p>
            <a:fld id="{E27944A3-C911-4B20-B8AF-AE5B92A5478B}" type="slidenum">
              <a:rPr lang="en-US" noProof="0" smtClean="0"/>
              <a:pPr/>
              <a:t>‹#›</a:t>
            </a:fld>
            <a:endParaRPr lang="en-US" noProof="0"/>
          </a:p>
        </p:txBody>
      </p:sp>
      <p:sp>
        <p:nvSpPr>
          <p:cNvPr id="14" name="Textplatzhalter 13">
            <a:extLst>
              <a:ext uri="{FF2B5EF4-FFF2-40B4-BE49-F238E27FC236}">
                <a16:creationId xmlns:a16="http://schemas.microsoft.com/office/drawing/2014/main" id="{B4B2E1C8-E178-4847-BEA5-CAB53990972D}"/>
              </a:ext>
            </a:extLst>
          </p:cNvPr>
          <p:cNvSpPr>
            <a:spLocks noGrp="1"/>
          </p:cNvSpPr>
          <p:nvPr>
            <p:ph type="body" sz="quarter" idx="15" hasCustomPrompt="1"/>
          </p:nvPr>
        </p:nvSpPr>
        <p:spPr>
          <a:xfrm>
            <a:off x="507600" y="1806498"/>
            <a:ext cx="7349467" cy="4092596"/>
          </a:xfrm>
        </p:spPr>
        <p:txBody>
          <a:bodyPr numCol="2" spcCol="360000"/>
          <a:lstStyle>
            <a:lvl1pPr marL="0" indent="0">
              <a:lnSpc>
                <a:spcPct val="110000"/>
              </a:lnSpc>
              <a:spcBef>
                <a:spcPts val="500"/>
              </a:spcBef>
              <a:buNone/>
              <a:defRPr sz="1600" b="0" i="0" spc="20" baseline="0">
                <a:latin typeface="Work Sans Light" charset="0"/>
                <a:ea typeface="Work Sans Light" charset="0"/>
                <a:cs typeface="Work Sans Light" charset="0"/>
              </a:defRPr>
            </a:lvl1pPr>
          </a:lstStyle>
          <a:p>
            <a:pPr lvl="0"/>
            <a:r>
              <a:rPr lang="en-US" noProof="0"/>
              <a:t>Berupta sum sequi invelib earupta videst, et ut quisserro estis conem. </a:t>
            </a:r>
          </a:p>
          <a:p>
            <a:pPr lvl="0"/>
            <a:r>
              <a:rPr lang="en-US" noProof="0"/>
              <a:t>Pitat fugitius aut lati aut lis arum cume posto to es et quaero deris sunto ommolenis volupta doluptio maximod igenisi mperum esti dest elitatur?</a:t>
            </a:r>
          </a:p>
          <a:p>
            <a:pPr lvl="0"/>
            <a:r>
              <a:rPr lang="en-US" noProof="0"/>
              <a:t>Non porrum aut doluptatiur aut aut que enimus auta cuption sequas endestium sed mincta sam aut rem haruptatur alit quis vel molupta tiatiunt, et ide vellore volut et laborit aut inum quae. Aquis simin rentiorectem dolut occus pore vel estiore rferum ut od et acillo evenihi lignisquos ea quaes vere, to vidus receped. Ignit molupta temquia vendictur, sit quatemperem. Arum, te corem iusamus, et vendi Delignihit quam quam quides exped eostrum rerio ommodictume nossit hil tasped quam, qui as dollet.  Tis del maximus accabor itates am unt ius estia que re nonsequata solo elendebit hil incto tem corehendande aditatio. Evel illatem et latem evenimin net mil et, to et es non cus.</a:t>
            </a:r>
          </a:p>
        </p:txBody>
      </p:sp>
      <p:sp>
        <p:nvSpPr>
          <p:cNvPr id="11" name="Titel 1">
            <a:extLst>
              <a:ext uri="{FF2B5EF4-FFF2-40B4-BE49-F238E27FC236}">
                <a16:creationId xmlns:a16="http://schemas.microsoft.com/office/drawing/2014/main" id="{0356D4DE-2A89-B24A-9077-91DF45E5E1FC}"/>
              </a:ext>
            </a:extLst>
          </p:cNvPr>
          <p:cNvSpPr>
            <a:spLocks noGrp="1"/>
          </p:cNvSpPr>
          <p:nvPr>
            <p:ph type="title" hasCustomPrompt="1"/>
          </p:nvPr>
        </p:nvSpPr>
        <p:spPr>
          <a:xfrm>
            <a:off x="507600" y="800852"/>
            <a:ext cx="11176800" cy="808458"/>
          </a:xfrm>
        </p:spPr>
        <p:txBody>
          <a:bodyPr bIns="251999" anchor="t"/>
          <a:lstStyle>
            <a:lvl1pPr>
              <a:defRPr/>
            </a:lvl1pPr>
          </a:lstStyle>
          <a:p>
            <a:r>
              <a:rPr lang="en-US" noProof="0"/>
              <a:t>Content with three columns.</a:t>
            </a:r>
          </a:p>
        </p:txBody>
      </p:sp>
    </p:spTree>
    <p:extLst>
      <p:ext uri="{BB962C8B-B14F-4D97-AF65-F5344CB8AC3E}">
        <p14:creationId xmlns:p14="http://schemas.microsoft.com/office/powerpoint/2010/main" val="19576854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C764DE79-268F-4C1A-8933-263129D2AF90}" type="datetimeFigureOut">
              <a:rPr lang="en-US" dirty="0"/>
              <a:t>5/13/2020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0270752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C764DE79-268F-4C1A-8933-263129D2AF90}" type="datetimeFigureOut">
              <a:rPr lang="en-US" dirty="0"/>
              <a:t>5/13/2020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174505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C764DE79-268F-4C1A-8933-263129D2AF90}" type="datetimeFigureOut">
              <a:rPr lang="en-US" dirty="0"/>
              <a:t>5/13/2020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1590955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dirty="0"/>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C764DE79-268F-4C1A-8933-263129D2AF90}" type="datetimeFigureOut">
              <a:rPr lang="en-US" dirty="0"/>
              <a:t>5/13/2020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8345431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Date Placeholder 2"/>
          <p:cNvSpPr>
            <a:spLocks noGrp="1"/>
          </p:cNvSpPr>
          <p:nvPr>
            <p:ph type="dt" sz="half" idx="10"/>
          </p:nvPr>
        </p:nvSpPr>
        <p:spPr/>
        <p:txBody>
          <a:bodyPr/>
          <a:lstStyle/>
          <a:p>
            <a:fld id="{C764DE79-268F-4C1A-8933-263129D2AF90}" type="datetimeFigureOut">
              <a:rPr lang="en-US" dirty="0"/>
              <a:t>5/13/2020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6352104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t>5/13/2020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7470148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dirty="0"/>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5/13/2020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692914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dirty="0"/>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5/13/2020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9135467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t>5/13/2020</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t>‹#›</a:t>
            </a:fld>
            <a:endParaRPr lang="en-US" dirty="0"/>
          </a:p>
        </p:txBody>
      </p:sp>
    </p:spTree>
    <p:extLst>
      <p:ext uri="{BB962C8B-B14F-4D97-AF65-F5344CB8AC3E}">
        <p14:creationId xmlns:p14="http://schemas.microsoft.com/office/powerpoint/2010/main" val="3249317983"/>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218DF85D-E7DC-3A46-8E86-A75BC9C4DF48}"/>
              </a:ext>
            </a:extLst>
          </p:cNvPr>
          <p:cNvSpPr>
            <a:spLocks noGrp="1"/>
          </p:cNvSpPr>
          <p:nvPr>
            <p:ph type="body" sz="quarter" idx="15"/>
          </p:nvPr>
        </p:nvSpPr>
        <p:spPr>
          <a:xfrm>
            <a:off x="507600" y="1806498"/>
            <a:ext cx="7349467" cy="4250650"/>
          </a:xfrm>
        </p:spPr>
        <p:txBody>
          <a:bodyPr vert="horz" lIns="0" tIns="0" rIns="0" bIns="0" numCol="2" spcCol="360000" rtlCol="0" anchor="t">
            <a:noAutofit/>
          </a:bodyPr>
          <a:lstStyle/>
          <a:p>
            <a:r>
              <a:rPr lang="en-US" sz="1400" b="1" dirty="0"/>
              <a:t>Differentiators</a:t>
            </a:r>
          </a:p>
          <a:p>
            <a:pPr marL="285750" indent="-285750">
              <a:buFont typeface="Arial" panose="020B0604020202020204" pitchFamily="34" charset="0"/>
              <a:buChar char="•"/>
            </a:pPr>
            <a:r>
              <a:rPr lang="en-US" sz="1200" dirty="0">
                <a:latin typeface="Work Sans Light"/>
              </a:rPr>
              <a:t>Bundle fruits</a:t>
            </a:r>
            <a:endParaRPr lang="en-US" dirty="0"/>
          </a:p>
          <a:p>
            <a:pPr marL="285750" indent="-285750">
              <a:buFont typeface="Arial" panose="020B0604020202020204" pitchFamily="34" charset="0"/>
              <a:buChar char="•"/>
            </a:pPr>
            <a:r>
              <a:rPr lang="en-US" sz="1200" dirty="0">
                <a:latin typeface="Work Sans Light"/>
              </a:rPr>
              <a:t>Red, </a:t>
            </a:r>
            <a:r>
              <a:rPr lang="en-US" sz="1200">
                <a:latin typeface="Work Sans Light"/>
              </a:rPr>
              <a:t>green</a:t>
            </a:r>
            <a:r>
              <a:rPr lang="en-US" sz="1200" dirty="0">
                <a:latin typeface="Work Sans Light"/>
              </a:rPr>
              <a:t>, pink</a:t>
            </a:r>
            <a:endParaRPr lang="en-US" dirty="0"/>
          </a:p>
          <a:p>
            <a:pPr marL="285750" indent="-285750">
              <a:buFont typeface="Arial" panose="020B0604020202020204" pitchFamily="34" charset="0"/>
              <a:buChar char="•"/>
            </a:pPr>
            <a:r>
              <a:rPr lang="en-US" sz="1200" dirty="0">
                <a:latin typeface="Work Sans Light"/>
              </a:rPr>
              <a:t>Hard and soft</a:t>
            </a:r>
            <a:endParaRPr lang="en-US" dirty="0"/>
          </a:p>
          <a:p>
            <a:pPr marL="285750" indent="-285750">
              <a:buFont typeface="Arial" panose="020B0604020202020204" pitchFamily="34" charset="0"/>
              <a:buChar char="•"/>
            </a:pPr>
            <a:r>
              <a:rPr lang="en-US" sz="1200" dirty="0">
                <a:latin typeface="Work Sans Light"/>
              </a:rPr>
              <a:t>Multiple service options</a:t>
            </a:r>
          </a:p>
          <a:p>
            <a:pPr marL="285750" indent="-285750">
              <a:buFont typeface="Arial" panose="020B0604020202020204" pitchFamily="34" charset="0"/>
              <a:buChar char="•"/>
            </a:pPr>
            <a:r>
              <a:rPr lang="en-US" sz="1200" dirty="0">
                <a:latin typeface="Work Sans Light"/>
              </a:rPr>
              <a:t>Competitive pricing model</a:t>
            </a:r>
          </a:p>
          <a:p>
            <a:r>
              <a:rPr lang="en-US" sz="1400" b="1" dirty="0"/>
              <a:t> </a:t>
            </a:r>
          </a:p>
          <a:p>
            <a:r>
              <a:rPr lang="en-US" sz="1400" b="1" dirty="0"/>
              <a:t>Sales Approach</a:t>
            </a:r>
          </a:p>
          <a:p>
            <a:pPr marL="285750" indent="-285750">
              <a:buFont typeface="Arial" panose="020B0604020202020204" pitchFamily="34" charset="0"/>
              <a:buChar char="•"/>
            </a:pPr>
            <a:r>
              <a:rPr lang="en-US" sz="1200" dirty="0">
                <a:latin typeface="Work Sans Light"/>
              </a:rPr>
              <a:t>Are you eating anything?</a:t>
            </a:r>
          </a:p>
          <a:p>
            <a:pPr marL="285750" indent="-285750">
              <a:buFont typeface="Arial" panose="020B0604020202020204" pitchFamily="34" charset="0"/>
              <a:buChar char="•"/>
            </a:pPr>
            <a:r>
              <a:rPr lang="en-US" sz="1200" dirty="0">
                <a:latin typeface="Work Sans Light"/>
              </a:rPr>
              <a:t>Are you eating in clusters?</a:t>
            </a:r>
          </a:p>
          <a:p>
            <a:pPr marL="285750" indent="-285750">
              <a:buFont typeface="Arial" panose="020B0604020202020204" pitchFamily="34" charset="0"/>
              <a:buChar char="•"/>
            </a:pPr>
            <a:r>
              <a:rPr lang="en-US" sz="1200" dirty="0">
                <a:latin typeface="Work Sans Light"/>
              </a:rPr>
              <a:t>Need yummy fruits?</a:t>
            </a:r>
            <a:endParaRPr lang="en-US" sz="1200" dirty="0"/>
          </a:p>
          <a:p>
            <a:pPr marL="285750" indent="-285750">
              <a:buFont typeface="Arial" panose="020B0604020202020204" pitchFamily="34" charset="0"/>
              <a:buChar char="•"/>
            </a:pPr>
            <a:r>
              <a:rPr lang="en-US" sz="1200" dirty="0">
                <a:latin typeface="Work Sans Light"/>
              </a:rPr>
              <a:t>Do you care about colors?</a:t>
            </a:r>
          </a:p>
          <a:p>
            <a:pPr marL="285750" indent="-285750">
              <a:buFont typeface="Arial" panose="020B0604020202020204" pitchFamily="34" charset="0"/>
              <a:buChar char="•"/>
            </a:pPr>
            <a:r>
              <a:rPr lang="en-US" sz="1200" dirty="0">
                <a:latin typeface="Work Sans Light"/>
              </a:rPr>
              <a:t>Need extra veggies?</a:t>
            </a:r>
          </a:p>
          <a:p>
            <a:endParaRPr lang="en-US" sz="1200" dirty="0"/>
          </a:p>
          <a:p>
            <a:endParaRPr lang="en-US" sz="1200" dirty="0"/>
          </a:p>
          <a:p>
            <a:r>
              <a:rPr lang="en-US" sz="1400" b="1" dirty="0"/>
              <a:t>Cross-sell / Upsell Opportunities</a:t>
            </a:r>
          </a:p>
          <a:p>
            <a:pPr marL="285750" indent="-285750">
              <a:buFont typeface="Arial" panose="020B0604020202020204" pitchFamily="34" charset="0"/>
              <a:buChar char="•"/>
            </a:pPr>
            <a:r>
              <a:rPr lang="en-US" sz="1200" dirty="0">
                <a:latin typeface="Work Sans Light"/>
              </a:rPr>
              <a:t>Kiwis</a:t>
            </a:r>
            <a:endParaRPr lang="en-US" dirty="0"/>
          </a:p>
          <a:p>
            <a:pPr marL="285750" indent="-285750">
              <a:buFont typeface="Arial" panose="020B0604020202020204" pitchFamily="34" charset="0"/>
              <a:buChar char="•"/>
            </a:pPr>
            <a:r>
              <a:rPr lang="en-US" sz="1200" dirty="0">
                <a:latin typeface="Work Sans Light"/>
              </a:rPr>
              <a:t>Peaches</a:t>
            </a:r>
            <a:endParaRPr lang="en-US" dirty="0"/>
          </a:p>
          <a:p>
            <a:pPr marL="285750" indent="-285750">
              <a:buFont typeface="Arial" panose="020B0604020202020204" pitchFamily="34" charset="0"/>
              <a:buChar char="•"/>
            </a:pPr>
            <a:r>
              <a:rPr lang="en-US" sz="1200" dirty="0">
                <a:latin typeface="Work Sans Light"/>
              </a:rPr>
              <a:t>Pears</a:t>
            </a:r>
            <a:endParaRPr lang="en-US" dirty="0"/>
          </a:p>
          <a:p>
            <a:pPr marL="285750" indent="-285750">
              <a:buFont typeface="Arial" panose="020B0604020202020204" pitchFamily="34" charset="0"/>
              <a:buChar char="•"/>
            </a:pPr>
            <a:r>
              <a:rPr lang="en-US" sz="1200" dirty="0">
                <a:latin typeface="Work Sans Light"/>
              </a:rPr>
              <a:t>Watermelons</a:t>
            </a:r>
            <a:endParaRPr lang="en-US" dirty="0"/>
          </a:p>
          <a:p>
            <a:pPr marL="285750" indent="-285750">
              <a:buFont typeface="Arial" panose="020B0604020202020204" pitchFamily="34" charset="0"/>
              <a:buChar char="•"/>
            </a:pPr>
            <a:r>
              <a:rPr lang="en-US" sz="1200">
                <a:latin typeface="Work Sans Light"/>
              </a:rPr>
              <a:t>Cherries</a:t>
            </a:r>
            <a:endParaRPr lang="en-US"/>
          </a:p>
          <a:p>
            <a:endParaRPr lang="en-US" sz="1200" dirty="0"/>
          </a:p>
          <a:p>
            <a:pPr marL="285750" indent="-285750">
              <a:buChar char="•"/>
            </a:pPr>
            <a:endParaRPr lang="en-US" sz="1200" dirty="0"/>
          </a:p>
        </p:txBody>
      </p:sp>
    </p:spTree>
    <p:extLst>
      <p:ext uri="{BB962C8B-B14F-4D97-AF65-F5344CB8AC3E}">
        <p14:creationId xmlns:p14="http://schemas.microsoft.com/office/powerpoint/2010/main" val="2855108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5178</TotalTime>
  <Words>5604</Words>
  <Application>Microsoft Office PowerPoint</Application>
  <PresentationFormat>Widescreen</PresentationFormat>
  <Paragraphs>988</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subject/>
  <dc:creator>Stephan H.M. Klein</dc:creator>
  <cp:keywords/>
  <dc:description/>
  <cp:lastModifiedBy>Jeff Reser</cp:lastModifiedBy>
  <cp:revision>346</cp:revision>
  <dcterms:created xsi:type="dcterms:W3CDTF">2020-03-17T12:19:35Z</dcterms:created>
  <dcterms:modified xsi:type="dcterms:W3CDTF">2020-05-13T16:03:50Z</dcterms:modified>
  <cp:category/>
</cp:coreProperties>
</file>