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removePersonalInfoOnSave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9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 smtClean="0"/>
              <a:t>לחץ כדי לערוך סגנון כותרת משנה של תבנית בסיס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66085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44693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09335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58555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09361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99683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374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206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96659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6589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של תמונה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08493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 smtClean="0"/>
              <a:t>לחץ כדי לערוך סגנון כותרת של תבנית בסיס</a:t>
            </a:r>
            <a:endParaRPr lang="he-IL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smtClean="0"/>
              <a:t>לחץ כדי לערוך סגנונות טקסט של תבנית בסיס</a:t>
            </a:r>
          </a:p>
          <a:p>
            <a:pPr lvl="1"/>
            <a:r>
              <a:rPr lang="he-IL" smtClean="0"/>
              <a:t>רמה שנייה</a:t>
            </a:r>
          </a:p>
          <a:p>
            <a:pPr lvl="2"/>
            <a:r>
              <a:rPr lang="he-IL" smtClean="0"/>
              <a:t>רמה שלישית</a:t>
            </a:r>
          </a:p>
          <a:p>
            <a:pPr lvl="3"/>
            <a:r>
              <a:rPr lang="he-IL" smtClean="0"/>
              <a:t>רמה רביעית</a:t>
            </a:r>
          </a:p>
          <a:p>
            <a:pPr lvl="4"/>
            <a:r>
              <a:rPr lang="he-IL" smtClean="0"/>
              <a:t>רמה חמישית</a:t>
            </a:r>
            <a:endParaRPr lang="he-IL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3979F-B662-4084-B4C7-7F24B657DF76}" type="datetimeFigureOut">
              <a:rPr lang="he-IL" smtClean="0"/>
              <a:t>כ"ב/כסלו/תשפ"ב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9B0D2-90FA-4928-A3AC-6B3A5B52FC8F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7814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לבן 1"/>
          <p:cNvSpPr/>
          <p:nvPr/>
        </p:nvSpPr>
        <p:spPr>
          <a:xfrm>
            <a:off x="5288842" y="2452158"/>
            <a:ext cx="2471201" cy="184527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pic>
        <p:nvPicPr>
          <p:cNvPr id="4" name="תמונה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508" y="1851748"/>
            <a:ext cx="3708621" cy="321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036021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מסך רחב</PresentationFormat>
  <Paragraphs>0</Paragraphs>
  <Slides>1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ערכת נושא Office</vt:lpstr>
      <vt:lpstr>מצגת של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2021-11-26T12:41:01Z</dcterms:created>
  <dcterms:modified xsi:type="dcterms:W3CDTF">2021-11-26T12:50:58Z</dcterms:modified>
</cp:coreProperties>
</file>