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7" r:id="rId4"/>
  </p:sldMasterIdLst>
  <p:notesMasterIdLst>
    <p:notesMasterId r:id="rId7"/>
  </p:notesMasterIdLst>
  <p:handoutMasterIdLst>
    <p:handoutMasterId r:id="rId8"/>
  </p:handoutMasterIdLst>
  <p:sldIdLst>
    <p:sldId id="293" r:id="rId5"/>
    <p:sldId id="2145707575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Raj Meel" initials="RM" lastIdx="1" clrIdx="0">
    <p:extLst>
      <p:ext uri="{19B8F6BF-5375-455C-9EA6-DF929625EA0E}">
        <p15:presenceInfo xmlns:p15="http://schemas.microsoft.com/office/powerpoint/2012/main" userId="S::raj.meel@suse.com::d3795505-e436-4ae8-a4cd-d2ab37963694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0BA77"/>
    <a:srgbClr val="3138A7"/>
    <a:srgbClr val="FE7C3F"/>
    <a:srgbClr val="2453FF"/>
    <a:srgbClr val="90EBCD"/>
    <a:srgbClr val="175D51"/>
    <a:srgbClr val="0C322C"/>
    <a:srgbClr val="12E8DD"/>
    <a:srgbClr val="192072"/>
    <a:srgbClr val="F2F2F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E0587BF-5439-4155-1708-93746AD804BF}" v="51" dt="2023-08-08T07:16:46.312"/>
    <p1510:client id="{78614540-5D9D-45F8-0C13-1B2D44650F9B}" v="1" dt="2022-03-21T03:45:12.890"/>
    <p1510:client id="{B3EEC3B7-5090-A74D-9D7A-9252351787D9}" v="601" dt="2022-03-21T13:49:52.142"/>
    <p1510:client id="{BE5B3A06-3AE0-4DBC-B852-77E9122D9302}" vWet="9" dt="2022-03-21T13:22:06.99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0" d="100"/>
          <a:sy n="80" d="100"/>
        </p:scale>
        <p:origin x="96" y="21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notesMaster" Target="notesMasters/notesMaster1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viewProps" Target="viewProps.xml"/><Relationship Id="rId5" Type="http://schemas.openxmlformats.org/officeDocument/2006/relationships/slide" Target="slides/slide1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commentAuthors" Target="commentAuthors.xml"/><Relationship Id="rId14" Type="http://schemas.microsoft.com/office/2015/10/relationships/revisionInfo" Target="revisionInfo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8301FE79-833D-554D-9BBC-E63CCD6E54F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95E16E6-97C7-EE42-896D-D3C3D0156D8D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68415ED-264F-FF46-958E-562BDBE3B629}" type="datetimeFigureOut">
              <a:rPr lang="en-US" smtClean="0"/>
              <a:t>8/8/2023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848B7D7-9C57-9F49-AC9E-907366F6FE41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1A9A464-AC6E-2642-95D4-DC7E78E23BE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4A3B10-583C-B94D-B167-AB1123A96E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899202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0B5CFFD-C28E-4F99-A0AE-37E23A3D8A38}" type="datetimeFigureOut">
              <a:rPr lang="en-US" smtClean="0"/>
              <a:t>8/8/2023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119A10-C191-488C-8380-88750C29A3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77180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A119A10-C191-488C-8380-88750C29A35E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4887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8/8/2023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96985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8/8/2023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25153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8/8/2023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59420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g | Subheadline | Body cop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6" hasCustomPrompt="1"/>
          </p:nvPr>
        </p:nvSpPr>
        <p:spPr>
          <a:xfrm>
            <a:off x="731838" y="2544286"/>
            <a:ext cx="7108825" cy="24844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0" name="Slide Number Placeholder 5">
            <a:extLst>
              <a:ext uri="{FF2B5EF4-FFF2-40B4-BE49-F238E27FC236}">
                <a16:creationId xmlns:a16="http://schemas.microsoft.com/office/drawing/2014/main" id="{5B2268D1-19DC-EF46-AD5A-3EA96AF760E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71275" y="6294734"/>
            <a:ext cx="288888" cy="123112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algn="r">
              <a:defRPr sz="800">
                <a:solidFill>
                  <a:schemeClr val="tx1"/>
                </a:solidFill>
                <a:latin typeface="Poppins SemiBold" panose="00000700000000000000" pitchFamily="2" charset="0"/>
                <a:cs typeface="Poppins SemiBold" panose="00000700000000000000" pitchFamily="2" charset="0"/>
              </a:defRPr>
            </a:lvl1pPr>
          </a:lstStyle>
          <a:p>
            <a:pPr algn="r"/>
            <a:fld id="{866D8E11-A83D-46AC-BA35-C493C365AC69}" type="slidenum">
              <a:rPr lang="en-US" smtClean="0"/>
              <a:pPr algn="r"/>
              <a:t>‹#›</a:t>
            </a:fld>
            <a:endParaRPr lang="en-US"/>
          </a:p>
        </p:txBody>
      </p:sp>
      <p:pic>
        <p:nvPicPr>
          <p:cNvPr id="21" name="Graphic 20">
            <a:extLst>
              <a:ext uri="{FF2B5EF4-FFF2-40B4-BE49-F238E27FC236}">
                <a16:creationId xmlns:a16="http://schemas.microsoft.com/office/drawing/2014/main" id="{681EEE17-1A6A-B247-B8A5-B462B4B1F9C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667542" y="6184072"/>
            <a:ext cx="465932" cy="268807"/>
          </a:xfrm>
          <a:prstGeom prst="rect">
            <a:avLst/>
          </a:prstGeom>
        </p:spPr>
      </p:pic>
      <p:sp>
        <p:nvSpPr>
          <p:cNvPr id="23" name="Text Placeholder 24">
            <a:extLst>
              <a:ext uri="{FF2B5EF4-FFF2-40B4-BE49-F238E27FC236}">
                <a16:creationId xmlns:a16="http://schemas.microsoft.com/office/drawing/2014/main" id="{03D83A36-7091-E445-90BB-3EE0E0CD1816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731837" y="1157783"/>
            <a:ext cx="10728325" cy="669414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10000"/>
              </a:lnSpc>
              <a:spcAft>
                <a:spcPts val="1000"/>
              </a:spcAft>
              <a:buNone/>
              <a:defRPr sz="2000" baseline="0">
                <a:solidFill>
                  <a:schemeClr val="tx2"/>
                </a:solidFill>
                <a:latin typeface="Poppins Light" panose="00000400000000000000" pitchFamily="2" charset="0"/>
                <a:cs typeface="Poppins Light" panose="00000400000000000000" pitchFamily="2" charset="0"/>
              </a:defRPr>
            </a:lvl1pPr>
          </a:lstStyle>
          <a:p>
            <a:pPr lvl="0"/>
            <a:r>
              <a:rPr lang="en-US"/>
              <a:t>This is a subheading. 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consectetuer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diam </a:t>
            </a:r>
            <a:r>
              <a:rPr lang="en-US" err="1"/>
              <a:t>nonummy</a:t>
            </a:r>
            <a:r>
              <a:rPr lang="en-US"/>
              <a:t> </a:t>
            </a:r>
            <a:r>
              <a:rPr lang="en-US" err="1"/>
              <a:t>nibh</a:t>
            </a:r>
            <a:r>
              <a:rPr lang="en-US"/>
              <a:t> </a:t>
            </a:r>
            <a:r>
              <a:rPr lang="en-US" err="1"/>
              <a:t>euismod</a:t>
            </a:r>
            <a:r>
              <a:rPr lang="en-US"/>
              <a:t> </a:t>
            </a:r>
            <a:r>
              <a:rPr lang="en-US" err="1"/>
              <a:t>tincidunt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laoreet</a:t>
            </a:r>
            <a:r>
              <a:rPr lang="en-US"/>
              <a:t> dolore magna </a:t>
            </a:r>
            <a:r>
              <a:rPr lang="en-US" err="1"/>
              <a:t>aliquam</a:t>
            </a:r>
            <a:r>
              <a:rPr lang="en-US"/>
              <a:t> </a:t>
            </a:r>
            <a:r>
              <a:rPr lang="en-US" err="1"/>
              <a:t>erat</a:t>
            </a:r>
            <a:r>
              <a:rPr lang="en-US"/>
              <a:t>.</a:t>
            </a:r>
          </a:p>
        </p:txBody>
      </p:sp>
      <p:sp>
        <p:nvSpPr>
          <p:cNvPr id="12" name="Title Placeholder 22">
            <a:extLst>
              <a:ext uri="{FF2B5EF4-FFF2-40B4-BE49-F238E27FC236}">
                <a16:creationId xmlns:a16="http://schemas.microsoft.com/office/drawing/2014/main" id="{57ED2DA4-AB58-104B-857F-AF0DD002870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31837" y="630659"/>
            <a:ext cx="10728324" cy="455509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/>
          <a:p>
            <a:r>
              <a:rPr lang="en-US"/>
              <a:t>This is a headline</a:t>
            </a: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40F6BD71-32BC-CB42-874E-1DB181338303}"/>
              </a:ext>
            </a:extLst>
          </p:cNvPr>
          <p:cNvGrpSpPr/>
          <p:nvPr userDrawn="1"/>
        </p:nvGrpSpPr>
        <p:grpSpPr>
          <a:xfrm rot="16200000">
            <a:off x="6061664" y="-6061660"/>
            <a:ext cx="68678" cy="12192005"/>
            <a:chOff x="4713353" y="-1"/>
            <a:chExt cx="73891" cy="6858002"/>
          </a:xfrm>
        </p:grpSpPr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F74B675C-898F-4C4D-8CA8-652AB2B99F3C}"/>
                </a:ext>
              </a:extLst>
            </p:cNvPr>
            <p:cNvSpPr/>
            <p:nvPr userDrawn="1"/>
          </p:nvSpPr>
          <p:spPr>
            <a:xfrm>
              <a:off x="4713353" y="-1"/>
              <a:ext cx="73890" cy="411659"/>
            </a:xfrm>
            <a:prstGeom prst="rect">
              <a:avLst/>
            </a:prstGeom>
            <a:solidFill>
              <a:srgbClr val="2453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1EB16719-BE10-A64E-B19B-BE391DFEB849}"/>
                </a:ext>
              </a:extLst>
            </p:cNvPr>
            <p:cNvSpPr/>
            <p:nvPr userDrawn="1"/>
          </p:nvSpPr>
          <p:spPr>
            <a:xfrm>
              <a:off x="4713354" y="1089421"/>
              <a:ext cx="73889" cy="3393281"/>
            </a:xfrm>
            <a:prstGeom prst="rect">
              <a:avLst/>
            </a:prstGeom>
            <a:solidFill>
              <a:srgbClr val="30BA7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54B04ACA-F307-7E47-A70A-94B756A52B31}"/>
                </a:ext>
              </a:extLst>
            </p:cNvPr>
            <p:cNvSpPr/>
            <p:nvPr userDrawn="1"/>
          </p:nvSpPr>
          <p:spPr>
            <a:xfrm>
              <a:off x="4713354" y="4482703"/>
              <a:ext cx="73889" cy="677762"/>
            </a:xfrm>
            <a:prstGeom prst="rect">
              <a:avLst/>
            </a:prstGeom>
            <a:solidFill>
              <a:srgbClr val="FE7C3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F1955343-7A2F-884E-956E-95E4B53F8631}"/>
                </a:ext>
              </a:extLst>
            </p:cNvPr>
            <p:cNvSpPr/>
            <p:nvPr userDrawn="1"/>
          </p:nvSpPr>
          <p:spPr>
            <a:xfrm>
              <a:off x="4713354" y="5160465"/>
              <a:ext cx="73887" cy="1697536"/>
            </a:xfrm>
            <a:prstGeom prst="rect">
              <a:avLst/>
            </a:prstGeom>
            <a:solidFill>
              <a:srgbClr val="0C322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7BE13884-F730-0448-A086-18EFE8CAA9DF}"/>
                </a:ext>
              </a:extLst>
            </p:cNvPr>
            <p:cNvSpPr/>
            <p:nvPr userDrawn="1"/>
          </p:nvSpPr>
          <p:spPr>
            <a:xfrm>
              <a:off x="4713356" y="411657"/>
              <a:ext cx="73888" cy="677763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0429208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8/8/2023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84792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8/8/2023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99102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8/8/2023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63672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8/8/2023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74521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8/8/2023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48379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8/8/2023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00783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8/8/2023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01480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8/8/2023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25325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8/8/2023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04406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8" r:id="rId1"/>
    <p:sldLayoutId id="2147483729" r:id="rId2"/>
    <p:sldLayoutId id="2147483730" r:id="rId3"/>
    <p:sldLayoutId id="2147483731" r:id="rId4"/>
    <p:sldLayoutId id="2147483732" r:id="rId5"/>
    <p:sldLayoutId id="2147483733" r:id="rId6"/>
    <p:sldLayoutId id="2147483734" r:id="rId7"/>
    <p:sldLayoutId id="2147483735" r:id="rId8"/>
    <p:sldLayoutId id="2147483736" r:id="rId9"/>
    <p:sldLayoutId id="2147483737" r:id="rId10"/>
    <p:sldLayoutId id="2147483738" r:id="rId11"/>
    <p:sldLayoutId id="2147483739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439B8B1-FEC0-4B7B-8228-659A9E8F3B0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r"/>
            <a:fld id="{866D8E11-A83D-46AC-BA35-C493C365AC69}" type="slidenum">
              <a:rPr lang="en-US" smtClean="0"/>
              <a:pPr algn="r"/>
              <a:t>1</a:t>
            </a:fld>
            <a:endParaRPr lang="en-US"/>
          </a:p>
        </p:txBody>
      </p:sp>
      <p:pic>
        <p:nvPicPr>
          <p:cNvPr id="10" name="Picture 9" descr="Woman in a counter">
            <a:extLst>
              <a:ext uri="{FF2B5EF4-FFF2-40B4-BE49-F238E27FC236}">
                <a16:creationId xmlns:a16="http://schemas.microsoft.com/office/drawing/2014/main" id="{7A3ED935-E2CA-1D4F-8965-F79BFE2DD314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718" t="1345" r="31859" b="-942"/>
          <a:stretch/>
        </p:blipFill>
        <p:spPr>
          <a:xfrm>
            <a:off x="7382418" y="71458"/>
            <a:ext cx="4809582" cy="6879140"/>
          </a:xfrm>
          <a:prstGeom prst="parallelogram">
            <a:avLst>
              <a:gd name="adj" fmla="val 22250"/>
            </a:avLst>
          </a:prstGeom>
        </p:spPr>
      </p:pic>
    </p:spTree>
    <p:extLst>
      <p:ext uri="{BB962C8B-B14F-4D97-AF65-F5344CB8AC3E}">
        <p14:creationId xmlns:p14="http://schemas.microsoft.com/office/powerpoint/2010/main" val="4422917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Wind turbines against blue sky">
            <a:extLst>
              <a:ext uri="{FF2B5EF4-FFF2-40B4-BE49-F238E27FC236}">
                <a16:creationId xmlns:a16="http://schemas.microsoft.com/office/drawing/2014/main" id="{03AC54BA-F330-F04B-932A-544561E2625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971" t="-1050" r="8840" b="263"/>
          <a:stretch/>
        </p:blipFill>
        <p:spPr>
          <a:xfrm>
            <a:off x="7427215" y="0"/>
            <a:ext cx="4764786" cy="6858000"/>
          </a:xfrm>
          <a:prstGeom prst="parallelogram">
            <a:avLst>
              <a:gd name="adj" fmla="val 21229"/>
            </a:avLst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739DEE8-7908-4413-9714-08D1C7D7917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r"/>
            <a:fld id="{866D8E11-A83D-46AC-BA35-C493C365AC69}" type="slidenum">
              <a:rPr lang="en-US" smtClean="0"/>
              <a:pPr algn="r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98521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essionsOverviewSpreadsheetLineNumber xmlns="1d447751-fd22-463b-aa98-1cddad9f638e">62</SessionsOverviewSpreadsheetLineNumber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EBAD2D827DE544BACEFB2E97703F0C6" ma:contentTypeVersion="14" ma:contentTypeDescription="Create a new document." ma:contentTypeScope="" ma:versionID="b72532e37968292f02be69886576a41e">
  <xsd:schema xmlns:xsd="http://www.w3.org/2001/XMLSchema" xmlns:xs="http://www.w3.org/2001/XMLSchema" xmlns:p="http://schemas.microsoft.com/office/2006/metadata/properties" xmlns:ns2="1d447751-fd22-463b-aa98-1cddad9f638e" xmlns:ns3="17e5c037-d4a4-4a15-bfdf-14da95ed1cc5" targetNamespace="http://schemas.microsoft.com/office/2006/metadata/properties" ma:root="true" ma:fieldsID="ab816aaa7780b2b48f52e61b592cd292" ns2:_="" ns3:_="">
    <xsd:import namespace="1d447751-fd22-463b-aa98-1cddad9f638e"/>
    <xsd:import namespace="17e5c037-d4a4-4a15-bfdf-14da95ed1cc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SessionsOverviewSpreadsheetLineNumber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d447751-fd22-463b-aa98-1cddad9f638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SessionsOverviewSpreadsheetLineNumber" ma:index="15" nillable="true" ma:displayName="Sessions Overview Spreadsheet Line Number" ma:decimals="2" ma:default="62" ma:format="Dropdown" ma:internalName="SessionsOverviewSpreadsheetLineNumber" ma:percentage="FALSE">
      <xsd:simpleType>
        <xsd:restriction base="dms:Number"/>
      </xsd:simpleType>
    </xsd:element>
    <xsd:element name="MediaServiceAutoTags" ma:index="16" nillable="true" ma:displayName="Tags" ma:internalName="MediaServiceAutoTags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7e5c037-d4a4-4a15-bfdf-14da95ed1cc5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BD3C6682-A717-4DEF-A002-EA59B5040EB5}">
  <ds:schemaRefs>
    <ds:schemaRef ds:uri="17e5c037-d4a4-4a15-bfdf-14da95ed1cc5"/>
    <ds:schemaRef ds:uri="1d447751-fd22-463b-aa98-1cddad9f638e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74B61CFA-60B2-46A7-9119-40BC38C53DBC}">
  <ds:schemaRefs>
    <ds:schemaRef ds:uri="17e5c037-d4a4-4a15-bfdf-14da95ed1cc5"/>
    <ds:schemaRef ds:uri="1d447751-fd22-463b-aa98-1cddad9f638e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3.xml><?xml version="1.0" encoding="utf-8"?>
<ds:datastoreItem xmlns:ds="http://schemas.openxmlformats.org/officeDocument/2006/customXml" ds:itemID="{43D228E4-0704-48AB-A5B4-085B844E4893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SUSE-PPT-Template-2022 (1)</Template>
  <TotalTime>0</TotalTime>
  <Words>1329</Words>
  <Application>Microsoft Office PowerPoint</Application>
  <PresentationFormat>Widescreen</PresentationFormat>
  <Paragraphs>349</Paragraphs>
  <Slides>2</Slides>
  <Notes>1</Notes>
  <HiddenSlides>0</HiddenSlides>
  <MMClips>4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PowerPoint Presentation</vt:lpstr>
      <vt:lpstr>PowerPoint Presentation</vt:lpstr>
    </vt:vector>
  </TitlesOfParts>
  <Company>Deloitte Touche Tohmatsu Services, Inc.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Arnetta Holt</dc:creator>
  <cp:lastModifiedBy>Cyndi Riley</cp:lastModifiedBy>
  <cp:revision>16</cp:revision>
  <dcterms:created xsi:type="dcterms:W3CDTF">2022-02-08T14:57:59Z</dcterms:created>
  <dcterms:modified xsi:type="dcterms:W3CDTF">2023-08-08T07:18:01Z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0x010100CEBAD2D827DE544BACEFB2E97703F0C6</vt:lpwstr>
  </property>
</Properties>
</file>