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F7B27-591C-411B-9EB1-76BEB20F56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B42024-461F-4316-86AC-44D003DCD3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D57F9F-9063-40B1-A65D-1B5F5918F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585C6-E1C3-4F26-B1B1-CF03A928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97CB0-5DFC-482C-96D9-5B8750023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7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852DFB-4F53-4639-8B74-A784E0EEC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C82941-E150-4B13-AA5F-33398CE22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6BC38-57D8-47AC-9871-EAF5A238A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5194FD-46FE-44B6-8272-B3B375296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2C4CA-14A3-440A-8001-5F3760F3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11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AFE713-8D07-483E-8121-D599BD539A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9D8AB5-DB40-4511-A37E-1EEBE5D44B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34CEAA-AFCA-4D9D-BF10-605B2463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22BEF-41DF-444D-BEEB-A5EFD95CB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997A5F-FD81-4E17-A930-B080AA5B0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2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D9F2C-725E-42C1-9F6C-2234F8A52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42FA7-3F51-4440-823B-375879550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AFF03-F70F-419F-8BFC-0751361F1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978F9-4EAF-4019-8F88-7832D3DBC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05495-52F0-4596-9178-C8ADFA70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6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3389A-E77D-4882-98B7-D8BA3C5E6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FE22A8-D4C2-436B-843C-835DFABB2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13505-661F-4341-B4AA-F5616F46B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87EE5C-B02D-4D3C-B648-7B8CAE3E2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258B57-1F2D-47F9-B56A-5B4FF38D0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58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28A65-2517-4D5B-B114-CE6955CF5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255F5D-E938-40FE-926E-FCFDA58701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B4A124-81DE-474A-A289-83739FA8BC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CC2959-BB96-4BAB-8AF5-E4C3EA3A0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EE93C-1D7D-4671-A6AD-3035564D6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1BE860-F7DF-423E-BC60-50B3BB989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90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2424E-FC91-43DE-8E13-B5DB4E0A7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1D95C-D882-429E-95BB-9ABFD99A10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4FFB31-6F72-4B4A-B340-243B91F1A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ABC5A1-D892-41CA-A1ED-CE0D6F7DB5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A8B97-296A-4591-B9DF-CE78C4BCC6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B717C2-E41F-4A8B-881F-3C50F33A2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0371C-1E80-4D48-93AE-72E980532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A5EA75-99A2-4FE4-B457-7674DC4BF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979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7A9AB-DAA6-4EFC-B6CA-DCCE690AC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8882F4-9632-4FB7-AA35-021B8D520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ABE2D-6279-41C6-8A5B-8890B4501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516CC4-3C05-4E63-9485-5C46E7DE0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9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D29B7B-E2B9-4718-AA0A-926036001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7867CB-E49A-4472-8AE2-FA629276C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ED794-4073-40BF-8803-A625FC618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08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04E85-12EC-486E-978B-6EEB6FFB5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C2741-2DBB-43F4-A680-665E51DA12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87430-B746-4E3C-A7A8-0EA81A2B50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D6C9C-A5AB-4555-A03A-09E226369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E7CA5E-5138-47A8-BFFB-611494BC8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0BAF39-3EE7-4658-A3BA-DF011CD1F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48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98A26-0579-4BDE-BCCE-9AA1E92A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91A0EB-8DD8-441B-ABD3-91663B525B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37D52E-04B9-4164-A14E-672DCB3745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4C51E-7E9F-43A2-BDC6-59FE384D0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999355-D6AB-4472-866B-FD765A175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EED2E9-2F60-43A2-959B-0C9BF8BBC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0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1E7891-EE62-4CCB-AF4F-60C9EC341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A98B47-6C48-4365-A647-803F68264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C0031-8656-4B78-8173-9B6561AFB5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7134F-D04D-4B07-8EF7-AEEF285B4A0E}" type="datetimeFigureOut">
              <a:rPr lang="en-US" smtClean="0"/>
              <a:t>12/22/2017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300AD6-62CD-4A3F-8B75-83EA39924B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670B3-95E4-4953-BBD3-71D706821F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BCDBD-B3A2-45D3-B6B0-C313C1320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77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8179111-4BC9-4C23-8F5A-7208D02BF553}"/>
              </a:ext>
            </a:extLst>
          </p:cNvPr>
          <p:cNvSpPr/>
          <p:nvPr/>
        </p:nvSpPr>
        <p:spPr>
          <a:xfrm>
            <a:off x="1417983" y="1192696"/>
            <a:ext cx="2902226" cy="2080591"/>
          </a:xfrm>
          <a:prstGeom prst="rect">
            <a:avLst/>
          </a:prstGeom>
          <a:effectLst>
            <a:outerShdw blurRad="190500" dist="38100" dir="2700000" sx="105000" sy="10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306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</cp:revision>
  <dcterms:created xsi:type="dcterms:W3CDTF">2017-12-22T14:01:38Z</dcterms:created>
  <dcterms:modified xsi:type="dcterms:W3CDTF">2017-12-22T14:06:10Z</dcterms:modified>
</cp:coreProperties>
</file>