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9258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30793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6199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92550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72841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6256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618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6698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7685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0180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72445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08639-C796-4E81-90D4-441116D54E5A}" type="datetimeFigureOut">
              <a:rPr lang="he-IL" smtClean="0"/>
              <a:t>י"ז/טבת/תשפ"ב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63B01-AA45-437E-855A-20E1411088F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56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1">
            <a:extLst>
              <a:ext uri="{FF2B5EF4-FFF2-40B4-BE49-F238E27FC236}">
                <a16:creationId xmlns:a16="http://schemas.microsoft.com/office/drawing/2014/main" xmlns="" id="{F1624D53-2DAF-4A9A-B0D1-CCF891B3357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72715" y="1717616"/>
            <a:ext cx="7056438" cy="237331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he-IL"/>
            </a:defPPr>
            <a:lvl1pPr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Test</a:t>
            </a:r>
            <a:endParaRPr lang="he-IL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7650289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מסך רחב</PresentationFormat>
  <Paragraphs>1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ערכת נושא Office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2021-12-21T13:53:44Z</dcterms:created>
  <dcterms:modified xsi:type="dcterms:W3CDTF">2021-12-21T13:54:16Z</dcterms:modified>
</cp:coreProperties>
</file>