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2" r:id="rId5"/>
    <p:sldMasterId id="2147483730" r:id="rId6"/>
  </p:sldMasterIdLst>
  <p:notesMasterIdLst>
    <p:notesMasterId r:id="rId37"/>
  </p:notesMasterIdLst>
  <p:handoutMasterIdLst>
    <p:handoutMasterId r:id="rId38"/>
  </p:handoutMasterIdLst>
  <p:sldIdLst>
    <p:sldId id="287" r:id="rId7"/>
    <p:sldId id="329" r:id="rId8"/>
    <p:sldId id="328" r:id="rId9"/>
    <p:sldId id="324" r:id="rId10"/>
    <p:sldId id="323" r:id="rId11"/>
    <p:sldId id="278" r:id="rId12"/>
    <p:sldId id="334" r:id="rId13"/>
    <p:sldId id="263" r:id="rId14"/>
    <p:sldId id="265" r:id="rId15"/>
    <p:sldId id="257" r:id="rId16"/>
    <p:sldId id="291" r:id="rId17"/>
    <p:sldId id="292" r:id="rId18"/>
    <p:sldId id="259" r:id="rId19"/>
    <p:sldId id="268" r:id="rId20"/>
    <p:sldId id="337" r:id="rId21"/>
    <p:sldId id="327" r:id="rId22"/>
    <p:sldId id="343" r:id="rId23"/>
    <p:sldId id="330" r:id="rId24"/>
    <p:sldId id="341" r:id="rId25"/>
    <p:sldId id="331" r:id="rId26"/>
    <p:sldId id="340" r:id="rId27"/>
    <p:sldId id="335" r:id="rId28"/>
    <p:sldId id="345" r:id="rId29"/>
    <p:sldId id="344" r:id="rId30"/>
    <p:sldId id="336" r:id="rId31"/>
    <p:sldId id="342" r:id="rId32"/>
    <p:sldId id="346" r:id="rId33"/>
    <p:sldId id="348" r:id="rId34"/>
    <p:sldId id="332" r:id="rId35"/>
    <p:sldId id="28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74DF668E-7071-9D43-84E5-956478B3BC1D}">
          <p14:sldIdLst>
            <p14:sldId id="287"/>
            <p14:sldId id="329"/>
            <p14:sldId id="328"/>
          </p14:sldIdLst>
        </p14:section>
        <p14:section name="Getting Started" id="{64E5DCC8-C235-4F4E-8388-449A4AE5A744}">
          <p14:sldIdLst>
            <p14:sldId id="324"/>
            <p14:sldId id="323"/>
            <p14:sldId id="278"/>
            <p14:sldId id="334"/>
            <p14:sldId id="263"/>
            <p14:sldId id="265"/>
            <p14:sldId id="257"/>
            <p14:sldId id="291"/>
            <p14:sldId id="292"/>
            <p14:sldId id="259"/>
            <p14:sldId id="268"/>
          </p14:sldIdLst>
        </p14:section>
        <p14:section name="Design Examples" id="{8D346C66-2475-A843-B879-CE1FF1969C3A}">
          <p14:sldIdLst>
            <p14:sldId id="337"/>
            <p14:sldId id="327"/>
            <p14:sldId id="343"/>
            <p14:sldId id="330"/>
            <p14:sldId id="341"/>
            <p14:sldId id="331"/>
            <p14:sldId id="340"/>
            <p14:sldId id="335"/>
            <p14:sldId id="345"/>
            <p14:sldId id="344"/>
            <p14:sldId id="336"/>
            <p14:sldId id="342"/>
            <p14:sldId id="346"/>
            <p14:sldId id="348"/>
            <p14:sldId id="332"/>
          </p14:sldIdLst>
        </p14:section>
        <p14:section name="Closing" id="{164DAAE3-9254-FA45-A9EC-112F5C98712C}">
          <p14:sldIdLst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BA78"/>
    <a:srgbClr val="2453FF"/>
    <a:srgbClr val="FE7C3F"/>
    <a:srgbClr val="08221E"/>
    <a:srgbClr val="FFFFFF"/>
    <a:srgbClr val="30BA77"/>
    <a:srgbClr val="90EBCD"/>
    <a:srgbClr val="175D51"/>
    <a:srgbClr val="3138A7"/>
    <a:srgbClr val="0C32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77" autoAdjust="0"/>
    <p:restoredTop sz="97692"/>
  </p:normalViewPr>
  <p:slideViewPr>
    <p:cSldViewPr showGuides="1">
      <p:cViewPr varScale="1">
        <p:scale>
          <a:sx n="208" d="100"/>
          <a:sy n="208" d="100"/>
        </p:scale>
        <p:origin x="200" y="20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133" d="100"/>
          <a:sy n="133" d="100"/>
        </p:scale>
        <p:origin x="3968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01FE79-833D-554D-9BBC-E63CCD6E54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5E16E6-97C7-EE42-896D-D3C3D0156D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415ED-264F-FF46-958E-562BDBE3B629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48B7D7-9C57-9F49-AC9E-907366F6FE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9A464-AC6E-2642-95D4-DC7E78E23B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A3B10-583C-B94D-B167-AB1123A96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92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5CFFD-C28E-4F99-A0AE-37E23A3D8A38}" type="datetimeFigureOut">
              <a:rPr lang="en-US" smtClean="0"/>
              <a:t>4/17/23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19A10-C191-488C-8380-88750C29A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1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04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04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41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59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952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18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50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1702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820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71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090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540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968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172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9695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136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19A10-C191-488C-8380-88750C29A35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889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  <p:sp>
        <p:nvSpPr>
          <p:cNvPr id="2" name="Text Placeholder 20">
            <a:extLst>
              <a:ext uri="{FF2B5EF4-FFF2-40B4-BE49-F238E27FC236}">
                <a16:creationId xmlns:a16="http://schemas.microsoft.com/office/drawing/2014/main" id="{DDB6BD5B-94BE-5450-6E4A-17CE7BFFC0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556320"/>
            <a:ext cx="5364162" cy="184512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44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DE730666-0388-984E-D266-4C999D7243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4697222"/>
            <a:ext cx="3840162" cy="907171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513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Four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BDD7C1E-D1D1-B60D-732F-C9D3E4293E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DEE2DA-84D2-6941-8A88-E29564D30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AB28221D-35A3-512A-39A9-153193ACF1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4" name="Title Placeholder 22">
            <a:extLst>
              <a:ext uri="{FF2B5EF4-FFF2-40B4-BE49-F238E27FC236}">
                <a16:creationId xmlns:a16="http://schemas.microsoft.com/office/drawing/2014/main" id="{ED76C56A-969D-E833-0D7E-F8F80A938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08458916-0C65-5D8B-BE29-3C949E1109A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65097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E61B9A0-C08F-33E8-B4D3-E65AA92BEC9E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F824149-6C8B-DB0A-67EE-529C29E403F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905460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CA8D3FEB-CFFD-D691-65D5-35D82666091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BC0CCA31-11A8-F493-4EA2-745DA5BAF8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869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  <p15:guide id="3" pos="2083" userDrawn="1">
          <p15:clr>
            <a:srgbClr val="5ACBF0"/>
          </p15:clr>
        </p15:guide>
        <p15:guide id="4" pos="2170" userDrawn="1">
          <p15:clr>
            <a:srgbClr val="5ACBF0"/>
          </p15:clr>
        </p15:guide>
        <p15:guide id="5" pos="5505" userDrawn="1">
          <p15:clr>
            <a:srgbClr val="5ACBF0"/>
          </p15:clr>
        </p15:guide>
        <p15:guide id="6" pos="5609" userDrawn="1">
          <p15:clr>
            <a:srgbClr val="5ACBF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79AD7A8-E4CE-9673-EA41-307E67071C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" y="6839"/>
            <a:ext cx="12188952" cy="374161"/>
          </a:xfrm>
          <a:prstGeom prst="rect">
            <a:avLst/>
          </a:prstGeom>
        </p:spPr>
      </p:pic>
      <p:pic>
        <p:nvPicPr>
          <p:cNvPr id="6" name="Picture 5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BDAA3BAF-FBDC-CDF9-C984-55284AB5B0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B7B35-6069-51AD-5FB5-473CC61354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496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DF225D-DAF1-0B11-64F0-BD19D6DF22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5" name="Title Placeholder 22">
            <a:extLst>
              <a:ext uri="{FF2B5EF4-FFF2-40B4-BE49-F238E27FC236}">
                <a16:creationId xmlns:a16="http://schemas.microsoft.com/office/drawing/2014/main" id="{BBA6F177-EB8C-FC80-EE41-1FF49B82F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9" name="Picture 8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4976A2F9-FC31-4221-AAD1-6649FEEFA2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2432C3AC-83E4-C1AF-A846-B615B1C12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FECAE1-B5C6-F4C7-E09D-2F572D6B662E}"/>
              </a:ext>
            </a:extLst>
          </p:cNvPr>
          <p:cNvSpPr/>
          <p:nvPr userDrawn="1"/>
        </p:nvSpPr>
        <p:spPr>
          <a:xfrm>
            <a:off x="731838" y="3919130"/>
            <a:ext cx="2284412" cy="22102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B97A63CF-5C35-ECF7-C924-E1D579E498A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1838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7BD35A75-81D4-76D6-9AA2-AA3867D9B53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1238" y="4102068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55894C29-8A91-A6B5-030C-1543992107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1238" y="4947668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B86E3AD8-26B2-8245-F568-3C62C0AC5E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1238" y="5176031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FD901C-76F3-81C4-138E-FC5C77743219}"/>
              </a:ext>
            </a:extLst>
          </p:cNvPr>
          <p:cNvSpPr/>
          <p:nvPr userDrawn="1"/>
        </p:nvSpPr>
        <p:spPr>
          <a:xfrm>
            <a:off x="3143250" y="3919130"/>
            <a:ext cx="2284412" cy="221020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1AD6D5AA-A0B0-9F71-7FEC-12013E460C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43250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9896DD1-ADC1-4341-AA72-5255B1F258A0}"/>
              </a:ext>
            </a:extLst>
          </p:cNvPr>
          <p:cNvSpPr/>
          <p:nvPr userDrawn="1"/>
        </p:nvSpPr>
        <p:spPr>
          <a:xfrm>
            <a:off x="5556251" y="3919130"/>
            <a:ext cx="2284412" cy="221020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46983E4F-1C3F-339D-9D06-D0647CDF1124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556251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A9F0F8F-1A54-0F42-D219-9C6DD703A2E2}"/>
              </a:ext>
            </a:extLst>
          </p:cNvPr>
          <p:cNvSpPr/>
          <p:nvPr userDrawn="1"/>
        </p:nvSpPr>
        <p:spPr>
          <a:xfrm>
            <a:off x="7969250" y="3919130"/>
            <a:ext cx="2284412" cy="221020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ECD7AE0F-4963-394D-CCF9-7E4E20E98E7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969250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41" name="Text Placeholder 5">
            <a:extLst>
              <a:ext uri="{FF2B5EF4-FFF2-40B4-BE49-F238E27FC236}">
                <a16:creationId xmlns:a16="http://schemas.microsoft.com/office/drawing/2014/main" id="{082C1418-8111-E38B-E7D1-90DCC09273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1238" y="4673348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6156E93D-AE5B-4030-DDB9-AAC616DBD04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72206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A1ABBF3E-511D-95B4-A5F7-F6195CEF351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72206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4E50B6DF-DC23-31E7-6516-AA65590A399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72206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id="{B60A4B90-701E-CBF2-011A-37BBDC79545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72206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C67CE360-DD25-0383-7779-EC066A745BF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86222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75812D04-1E5A-B187-02F6-9F5C700C7F25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86222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id="{7FA3AF59-4AB4-9D48-ECF7-FCBBB90DD45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686222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25F57285-B5EF-4147-155C-7325A8E1C69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686222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4AFCAAD0-0819-F7A1-D71E-584AABC35F9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91094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F58E2950-D2A6-3DD7-7030-F9D57EAE11F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091094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F400CE4A-9271-A6A4-31EB-E83CE29596C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091094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3" name="Text Placeholder 5">
            <a:extLst>
              <a:ext uri="{FF2B5EF4-FFF2-40B4-BE49-F238E27FC236}">
                <a16:creationId xmlns:a16="http://schemas.microsoft.com/office/drawing/2014/main" id="{EDF04FB6-418D-B2D9-432D-EE4D1040C3B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091094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</p:spTree>
    <p:extLst>
      <p:ext uri="{BB962C8B-B14F-4D97-AF65-F5344CB8AC3E}">
        <p14:creationId xmlns:p14="http://schemas.microsoft.com/office/powerpoint/2010/main" val="503602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4775E5-0123-F41D-C35A-A3B4E0419B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D771A0-4162-AF42-A7E2-19E42D407FD2}"/>
              </a:ext>
            </a:extLst>
          </p:cNvPr>
          <p:cNvCxnSpPr>
            <a:cxnSpLocks/>
          </p:cNvCxnSpPr>
          <p:nvPr userDrawn="1"/>
        </p:nvCxnSpPr>
        <p:spPr>
          <a:xfrm>
            <a:off x="731837" y="1379940"/>
            <a:ext cx="3490913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5A1DF-3F53-0B42-BF73-DE55C795DE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676400" y="1251835"/>
            <a:ext cx="1676400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Leadership</a:t>
            </a:r>
            <a:endParaRPr lang="en-US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F5EBE28-D1E8-4E4A-8840-5AA60F92A86C}"/>
              </a:ext>
            </a:extLst>
          </p:cNvPr>
          <p:cNvCxnSpPr>
            <a:cxnSpLocks/>
          </p:cNvCxnSpPr>
          <p:nvPr userDrawn="1"/>
        </p:nvCxnSpPr>
        <p:spPr>
          <a:xfrm>
            <a:off x="4351647" y="1379940"/>
            <a:ext cx="710851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8F30C5BE-16C7-C540-BC7B-360C6B3F5D0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527776" y="1260576"/>
            <a:ext cx="764050" cy="264688"/>
          </a:xfrm>
          <a:solidFill>
            <a:schemeClr val="bg1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Staff</a:t>
            </a:r>
            <a:endParaRPr lang="en-US" dirty="0"/>
          </a:p>
        </p:txBody>
      </p:sp>
      <p:sp>
        <p:nvSpPr>
          <p:cNvPr id="18" name="Title Placeholder 22">
            <a:extLst>
              <a:ext uri="{FF2B5EF4-FFF2-40B4-BE49-F238E27FC236}">
                <a16:creationId xmlns:a16="http://schemas.microsoft.com/office/drawing/2014/main" id="{C48C6C08-5E2B-8ABB-5B03-028EC9678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8" name="Picture 7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56D577F0-B696-DEFB-6A18-2964A6BCE7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69EB0A1B-AA21-3386-B3B2-B211376E2A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618855-A77A-2AE5-DCE1-F4F3C3DD50F3}"/>
              </a:ext>
            </a:extLst>
          </p:cNvPr>
          <p:cNvSpPr/>
          <p:nvPr userDrawn="1"/>
        </p:nvSpPr>
        <p:spPr>
          <a:xfrm>
            <a:off x="1818425" y="1808551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7049ABC-938E-3680-D4F6-056D545FB3D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8926" y="1808551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DE66CCC7-54A2-6E08-6989-821B03DA6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7825" y="1887242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F93674B-B667-FCC8-420C-5ED64973E1B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47825" y="245104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8931E296-5F17-D89E-B7BF-2F17B91AD4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47825" y="267423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B189CE84-7127-C6ED-94AD-57AD184D4ED2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351647" y="1807464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3FEE1B7-2F1A-8CEE-021D-945FCBCC8627}"/>
              </a:ext>
            </a:extLst>
          </p:cNvPr>
          <p:cNvSpPr/>
          <p:nvPr userDrawn="1"/>
        </p:nvSpPr>
        <p:spPr>
          <a:xfrm>
            <a:off x="5431647" y="1807465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B364ACEE-D4C8-A954-B14A-BDAC02286EB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67227" y="188678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C387DADE-2373-9BD3-A41C-6F4B78BD8A3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567227" y="245104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7CDFB70B-E765-8E0F-AD6F-56CA0042F39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567227" y="267423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1" name="Text Placeholder 5">
            <a:extLst>
              <a:ext uri="{FF2B5EF4-FFF2-40B4-BE49-F238E27FC236}">
                <a16:creationId xmlns:a16="http://schemas.microsoft.com/office/drawing/2014/main" id="{88C82A2C-FD50-301C-ABEC-C4342C9E1D0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947825" y="21855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CF98CE5C-6D52-0262-0BD2-8047100A8EA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567227" y="21855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B6455BF1-4A61-1E29-8ECD-1C8EC38674D8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7964277" y="1816798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5A0A993-1BFD-477B-D4C5-B10E554204AB}"/>
              </a:ext>
            </a:extLst>
          </p:cNvPr>
          <p:cNvSpPr/>
          <p:nvPr userDrawn="1"/>
        </p:nvSpPr>
        <p:spPr>
          <a:xfrm>
            <a:off x="9044277" y="1816799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B6F0CA3E-BD80-48A9-0441-010211A112F2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179857" y="1896118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36" name="Text Placeholder 5">
            <a:extLst>
              <a:ext uri="{FF2B5EF4-FFF2-40B4-BE49-F238E27FC236}">
                <a16:creationId xmlns:a16="http://schemas.microsoft.com/office/drawing/2014/main" id="{263E3998-7519-CBA2-452A-34EE274031D1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179857" y="2460382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7" name="Text Placeholder 5">
            <a:extLst>
              <a:ext uri="{FF2B5EF4-FFF2-40B4-BE49-F238E27FC236}">
                <a16:creationId xmlns:a16="http://schemas.microsoft.com/office/drawing/2014/main" id="{C698DF5B-628E-A2E6-36EF-0D4B53291FE0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179857" y="2683570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0A1A9CFF-273C-9CAD-5E46-75E6CAD2885F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179857" y="2194911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2D9BA0FC-6B0A-65A5-44F6-526A59B43283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351647" y="3291490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BC70D14-1C89-7844-E3FF-7D5F7721A9A2}"/>
              </a:ext>
            </a:extLst>
          </p:cNvPr>
          <p:cNvSpPr/>
          <p:nvPr userDrawn="1"/>
        </p:nvSpPr>
        <p:spPr>
          <a:xfrm>
            <a:off x="5431647" y="3291491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84B3CB7D-363B-7389-1125-309F910B2A3B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567227" y="3370810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D8B1C73-96B6-2B68-F0ED-0ED1B25045F1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5567227" y="3935074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EE04AB7A-BC9A-773C-2C74-9D7030D11BC2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567227" y="4158262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id="{8515EAD7-C040-41F3-5FCA-3A02B98BAF41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567227" y="3669603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47" name="Picture Placeholder 2">
            <a:extLst>
              <a:ext uri="{FF2B5EF4-FFF2-40B4-BE49-F238E27FC236}">
                <a16:creationId xmlns:a16="http://schemas.microsoft.com/office/drawing/2014/main" id="{F3D2415F-73C6-310D-18BB-05F9D93FA9A1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7964277" y="3300824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9FE17B1-7A55-BB8C-420B-1EA93CDBC0F8}"/>
              </a:ext>
            </a:extLst>
          </p:cNvPr>
          <p:cNvSpPr/>
          <p:nvPr userDrawn="1"/>
        </p:nvSpPr>
        <p:spPr>
          <a:xfrm>
            <a:off x="9044277" y="3300825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id="{E2E9C711-6150-29C6-330E-E4D26ED032DD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9179857" y="338014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0" name="Text Placeholder 5">
            <a:extLst>
              <a:ext uri="{FF2B5EF4-FFF2-40B4-BE49-F238E27FC236}">
                <a16:creationId xmlns:a16="http://schemas.microsoft.com/office/drawing/2014/main" id="{BAF8ECD2-D5AF-D630-B308-5CAF007FC2FE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9179857" y="394440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1" name="Text Placeholder 5">
            <a:extLst>
              <a:ext uri="{FF2B5EF4-FFF2-40B4-BE49-F238E27FC236}">
                <a16:creationId xmlns:a16="http://schemas.microsoft.com/office/drawing/2014/main" id="{B91295CD-6CBD-30A4-AAE0-C86A1BC02F92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9179857" y="416759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2" name="Text Placeholder 5">
            <a:extLst>
              <a:ext uri="{FF2B5EF4-FFF2-40B4-BE49-F238E27FC236}">
                <a16:creationId xmlns:a16="http://schemas.microsoft.com/office/drawing/2014/main" id="{41847141-945E-B9FE-1D48-CF76015E10F2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9179857" y="367893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53" name="Picture Placeholder 2">
            <a:extLst>
              <a:ext uri="{FF2B5EF4-FFF2-40B4-BE49-F238E27FC236}">
                <a16:creationId xmlns:a16="http://schemas.microsoft.com/office/drawing/2014/main" id="{4AA2FFB3-E91D-E69C-8AB3-386AC5C97F42}"/>
              </a:ext>
            </a:extLst>
          </p:cNvPr>
          <p:cNvSpPr>
            <a:spLocks noGrp="1"/>
          </p:cNvSpPr>
          <p:nvPr>
            <p:ph type="pic" sz="quarter" idx="79"/>
          </p:nvPr>
        </p:nvSpPr>
        <p:spPr>
          <a:xfrm>
            <a:off x="4351647" y="4774427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D1B911A-7FB7-668D-D907-D52528426BDB}"/>
              </a:ext>
            </a:extLst>
          </p:cNvPr>
          <p:cNvSpPr/>
          <p:nvPr userDrawn="1"/>
        </p:nvSpPr>
        <p:spPr>
          <a:xfrm>
            <a:off x="5431647" y="4774428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 Placeholder 5">
            <a:extLst>
              <a:ext uri="{FF2B5EF4-FFF2-40B4-BE49-F238E27FC236}">
                <a16:creationId xmlns:a16="http://schemas.microsoft.com/office/drawing/2014/main" id="{21DD3986-00F3-5449-3285-D17653368943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5567227" y="4853747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25037E89-CD4C-AADF-AA64-CF6E23D6135D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5567227" y="5418011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1" name="Text Placeholder 5">
            <a:extLst>
              <a:ext uri="{FF2B5EF4-FFF2-40B4-BE49-F238E27FC236}">
                <a16:creationId xmlns:a16="http://schemas.microsoft.com/office/drawing/2014/main" id="{0D752AE8-EDB6-CAA8-BD26-0E46ECF45362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5567227" y="5641199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6C98AC2A-960F-63C8-0050-9461E5EE1453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5567227" y="5152540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63" name="Picture Placeholder 2">
            <a:extLst>
              <a:ext uri="{FF2B5EF4-FFF2-40B4-BE49-F238E27FC236}">
                <a16:creationId xmlns:a16="http://schemas.microsoft.com/office/drawing/2014/main" id="{E4A0EEC9-8FAD-B1A0-CD8E-497DBE02EE39}"/>
              </a:ext>
            </a:extLst>
          </p:cNvPr>
          <p:cNvSpPr>
            <a:spLocks noGrp="1"/>
          </p:cNvSpPr>
          <p:nvPr>
            <p:ph type="pic" sz="quarter" idx="84"/>
          </p:nvPr>
        </p:nvSpPr>
        <p:spPr>
          <a:xfrm>
            <a:off x="7964277" y="4783761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D01A6FE-84C7-86BA-7569-29618B182734}"/>
              </a:ext>
            </a:extLst>
          </p:cNvPr>
          <p:cNvSpPr/>
          <p:nvPr userDrawn="1"/>
        </p:nvSpPr>
        <p:spPr>
          <a:xfrm>
            <a:off x="9044277" y="4783762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7425F534-6D43-8B22-DB2C-6D408730FEDA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179857" y="4863081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66" name="Text Placeholder 5">
            <a:extLst>
              <a:ext uri="{FF2B5EF4-FFF2-40B4-BE49-F238E27FC236}">
                <a16:creationId xmlns:a16="http://schemas.microsoft.com/office/drawing/2014/main" id="{F0936BCF-4C53-E5DD-0C8E-D22971640C30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9179857" y="5427345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67" name="Text Placeholder 5">
            <a:extLst>
              <a:ext uri="{FF2B5EF4-FFF2-40B4-BE49-F238E27FC236}">
                <a16:creationId xmlns:a16="http://schemas.microsoft.com/office/drawing/2014/main" id="{736AAEA4-40E0-B59C-05CE-00AB9629DA72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179857" y="5650533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68" name="Text Placeholder 5">
            <a:extLst>
              <a:ext uri="{FF2B5EF4-FFF2-40B4-BE49-F238E27FC236}">
                <a16:creationId xmlns:a16="http://schemas.microsoft.com/office/drawing/2014/main" id="{65B8E0F2-F53B-4081-0D5A-400D90BD9DE7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9179857" y="5161874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1E319EE-F2DD-E49B-0B98-CF72041AF5FD}"/>
              </a:ext>
            </a:extLst>
          </p:cNvPr>
          <p:cNvSpPr/>
          <p:nvPr userDrawn="1"/>
        </p:nvSpPr>
        <p:spPr>
          <a:xfrm>
            <a:off x="1818425" y="3276572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Picture Placeholder 2">
            <a:extLst>
              <a:ext uri="{FF2B5EF4-FFF2-40B4-BE49-F238E27FC236}">
                <a16:creationId xmlns:a16="http://schemas.microsoft.com/office/drawing/2014/main" id="{E62CA3DD-4180-8928-1BE5-2F83A37B0292}"/>
              </a:ext>
            </a:extLst>
          </p:cNvPr>
          <p:cNvSpPr>
            <a:spLocks noGrp="1"/>
          </p:cNvSpPr>
          <p:nvPr>
            <p:ph type="pic" sz="quarter" idx="89"/>
          </p:nvPr>
        </p:nvSpPr>
        <p:spPr>
          <a:xfrm>
            <a:off x="738926" y="3276572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1" name="Text Placeholder 5">
            <a:extLst>
              <a:ext uri="{FF2B5EF4-FFF2-40B4-BE49-F238E27FC236}">
                <a16:creationId xmlns:a16="http://schemas.microsoft.com/office/drawing/2014/main" id="{5CBA1709-4903-1F93-51A3-5F1BF0861872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1947825" y="3355263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2" name="Text Placeholder 5">
            <a:extLst>
              <a:ext uri="{FF2B5EF4-FFF2-40B4-BE49-F238E27FC236}">
                <a16:creationId xmlns:a16="http://schemas.microsoft.com/office/drawing/2014/main" id="{B5B58ADE-8129-610D-EBCB-BD4AECC35C5A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947825" y="3919069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3" name="Text Placeholder 5">
            <a:extLst>
              <a:ext uri="{FF2B5EF4-FFF2-40B4-BE49-F238E27FC236}">
                <a16:creationId xmlns:a16="http://schemas.microsoft.com/office/drawing/2014/main" id="{D96ADD4E-F66F-FA1E-E7B9-69E7CB265528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947825" y="4142257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74" name="Text Placeholder 5">
            <a:extLst>
              <a:ext uri="{FF2B5EF4-FFF2-40B4-BE49-F238E27FC236}">
                <a16:creationId xmlns:a16="http://schemas.microsoft.com/office/drawing/2014/main" id="{A7737D0B-DCEF-4293-6927-A7206602E52E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1947825" y="3653598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0DA5A8F-50C4-A301-C493-F3D25DBDB270}"/>
              </a:ext>
            </a:extLst>
          </p:cNvPr>
          <p:cNvSpPr/>
          <p:nvPr userDrawn="1"/>
        </p:nvSpPr>
        <p:spPr>
          <a:xfrm>
            <a:off x="1818425" y="4744594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Picture Placeholder 2">
            <a:extLst>
              <a:ext uri="{FF2B5EF4-FFF2-40B4-BE49-F238E27FC236}">
                <a16:creationId xmlns:a16="http://schemas.microsoft.com/office/drawing/2014/main" id="{EC5E6205-1D8A-99B4-6BCE-16B10690C844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738926" y="4744594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77" name="Text Placeholder 5">
            <a:extLst>
              <a:ext uri="{FF2B5EF4-FFF2-40B4-BE49-F238E27FC236}">
                <a16:creationId xmlns:a16="http://schemas.microsoft.com/office/drawing/2014/main" id="{71ACD2C8-3DC6-AA67-05C3-C5CA2C691E8A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1947825" y="4823285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78" name="Text Placeholder 5">
            <a:extLst>
              <a:ext uri="{FF2B5EF4-FFF2-40B4-BE49-F238E27FC236}">
                <a16:creationId xmlns:a16="http://schemas.microsoft.com/office/drawing/2014/main" id="{3F9B1970-3202-E920-298D-5063080A9719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1947825" y="5387091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79" name="Text Placeholder 5">
            <a:extLst>
              <a:ext uri="{FF2B5EF4-FFF2-40B4-BE49-F238E27FC236}">
                <a16:creationId xmlns:a16="http://schemas.microsoft.com/office/drawing/2014/main" id="{EC8B9886-82A0-CD5D-63D9-293ACEEE7889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1947825" y="5610279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80" name="Text Placeholder 5">
            <a:extLst>
              <a:ext uri="{FF2B5EF4-FFF2-40B4-BE49-F238E27FC236}">
                <a16:creationId xmlns:a16="http://schemas.microsoft.com/office/drawing/2014/main" id="{AF2F0608-9477-006D-50EF-6D60D39EECE7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947825" y="5121620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</p:spTree>
    <p:extLst>
      <p:ext uri="{BB962C8B-B14F-4D97-AF65-F5344CB8AC3E}">
        <p14:creationId xmlns:p14="http://schemas.microsoft.com/office/powerpoint/2010/main" val="1427726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2514904"/>
            <a:ext cx="3287911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637485"/>
            <a:ext cx="444306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DF3B92E-B308-E0C4-D127-A0954A3595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" y="4290568"/>
            <a:ext cx="5549900" cy="256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139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Oran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CA1B1989-66B5-BE20-52E9-EAB761ED63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5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02703006-D2CE-4446-8BD4-FCFA4AF880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6" name="Picture 5" descr="Shape, background pattern, rectangle&#10;&#10;Description automatically generated">
            <a:extLst>
              <a:ext uri="{FF2B5EF4-FFF2-40B4-BE49-F238E27FC236}">
                <a16:creationId xmlns:a16="http://schemas.microsoft.com/office/drawing/2014/main" id="{188D5D72-B67A-EE2A-189A-9C5CE6BD6B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-13873"/>
            <a:ext cx="12188952" cy="1703148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482B08D-9971-B17D-5391-AD6815DA81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675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per Sub Divider Slide | Orange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4">
            <a:extLst>
              <a:ext uri="{FF2B5EF4-FFF2-40B4-BE49-F238E27FC236}">
                <a16:creationId xmlns:a16="http://schemas.microsoft.com/office/drawing/2014/main" id="{28EC3451-419D-9081-2CC4-BFA6A4B01C5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602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accent4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27015852-48BA-BF41-5E72-A78802CC295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accent4">
                    <a:lumMod val="50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C99F50CA-8B48-F77D-B158-C4ECCE4C58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0"/>
            <a:ext cx="12188952" cy="1703147"/>
          </a:xfrm>
          <a:prstGeom prst="rect">
            <a:avLst/>
          </a:prstGeom>
        </p:spPr>
      </p:pic>
      <p:pic>
        <p:nvPicPr>
          <p:cNvPr id="11" name="Picture 10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548B0F6E-86BE-10AC-EDA6-953038B3D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B746266-9B1F-8E63-D718-72B8B59CF3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617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er Sub Divider Slide | Fog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4">
            <a:extLst>
              <a:ext uri="{FF2B5EF4-FFF2-40B4-BE49-F238E27FC236}">
                <a16:creationId xmlns:a16="http://schemas.microsoft.com/office/drawing/2014/main" id="{20D2D7D5-78AE-39EC-6F2F-AC7312B9A9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602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72A17A17-A538-6BB5-1E12-BCF330577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FFA7834-2CCA-6406-1E9F-A847B9B38B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0" y="5080"/>
            <a:ext cx="12188952" cy="1703147"/>
          </a:xfrm>
          <a:prstGeom prst="rect">
            <a:avLst/>
          </a:prstGeom>
        </p:spPr>
      </p:pic>
      <p:pic>
        <p:nvPicPr>
          <p:cNvPr id="9" name="Picture 8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775ADB8E-0B9D-C0F1-C60A-67198E23B3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6400991-9923-3CDB-2A1A-B21A5FF9B6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727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129337"/>
          </a:xfrm>
          <a:solidFill>
            <a:schemeClr val="bg2"/>
          </a:solidFill>
        </p:spPr>
        <p:txBody>
          <a:bodyPr bIns="900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pic>
        <p:nvPicPr>
          <p:cNvPr id="2" name="Picture 1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E9FF5A38-6949-DB15-9151-B0B25621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44C2C21-17A2-66D4-3B63-B1B6A6E617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49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1">
            <a:extLst>
              <a:ext uri="{FF2B5EF4-FFF2-40B4-BE49-F238E27FC236}">
                <a16:creationId xmlns:a16="http://schemas.microsoft.com/office/drawing/2014/main" id="{97293713-1722-2042-B825-2B2A76A1FB5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75" name="Text Placehold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2556320"/>
            <a:ext cx="5364162" cy="184512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44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76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731838" y="1676828"/>
            <a:ext cx="4695825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sp>
        <p:nvSpPr>
          <p:cNvPr id="77" name="Text Placeholder 2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4697222"/>
            <a:ext cx="3840162" cy="907171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C9FC7CE-03BB-DA4E-ACE0-B402AE0566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5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| Infinity Strea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97198" y="457201"/>
            <a:ext cx="4462965" cy="1654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32537871-9052-827B-AD75-84E8AD0957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977" y="524244"/>
            <a:ext cx="1907339" cy="635780"/>
          </a:xfrm>
          <a:prstGeom prst="rect">
            <a:avLst/>
          </a:prstGeom>
        </p:spPr>
      </p:pic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300BA974-0400-C385-32A1-ACCF0458BE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1564536"/>
            <a:ext cx="8132064" cy="16850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6000" baseline="0">
                <a:solidFill>
                  <a:schemeClr val="tx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5E42C2D9-ACF0-0211-075C-5C19B67EC04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66277"/>
            <a:ext cx="8132064" cy="6024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5D7C7122-A179-44DE-A085-18B0B349D9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90568"/>
            <a:ext cx="12188952" cy="256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974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| Infinity Stream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F286AB20-D00B-5D65-F70B-647309AF28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4290568"/>
            <a:ext cx="12188952" cy="2567432"/>
          </a:xfrm>
          <a:prstGeom prst="rect">
            <a:avLst/>
          </a:prstGeom>
        </p:spPr>
      </p:pic>
      <p:sp>
        <p:nvSpPr>
          <p:cNvPr id="70" name="Text Placeholder 22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997198" y="457201"/>
            <a:ext cx="4462965" cy="1654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 marL="0" indent="0" algn="r">
              <a:buNone/>
              <a:defRPr sz="1000" cap="all" spc="150" baseline="0">
                <a:solidFill>
                  <a:srgbClr val="30BA77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lvl="0"/>
            <a:r>
              <a:rPr lang="en-AU" dirty="0"/>
              <a:t>00 MONTH 2022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FA66F9FC-7D33-8D44-A963-E3356064AD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977" y="524244"/>
            <a:ext cx="1907339" cy="632632"/>
          </a:xfrm>
          <a:prstGeom prst="rect">
            <a:avLst/>
          </a:prstGeom>
        </p:spPr>
      </p:pic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0595C55D-B26A-C0F8-5E5C-D3124EB97B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839" y="1564536"/>
            <a:ext cx="8132064" cy="1685077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buNone/>
              <a:defRPr sz="60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title.</a:t>
            </a:r>
          </a:p>
        </p:txBody>
      </p:sp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1F26182C-AEEA-8050-A38F-D7F1D9BA692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3366277"/>
            <a:ext cx="8132064" cy="6024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18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16618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|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EAA18613-A8C9-F645-A452-420108D0E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822168"/>
            <a:ext cx="9518650" cy="320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+mj-lt"/>
              <a:buAutoNum type="arabicPeriod"/>
              <a:tabLst/>
              <a:defRPr sz="1800" b="0" baseline="0">
                <a:solidFill>
                  <a:schemeClr val="bg1"/>
                </a:solidFill>
                <a:latin typeface="+mn-lt"/>
                <a:cs typeface="Poppins Light" panose="00000400000000000000" pitchFamily="2" charset="0"/>
              </a:defRPr>
            </a:lvl1pPr>
          </a:lstStyle>
          <a:p>
            <a:pPr lvl="0"/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6F84D-BF3B-9FC0-EEE5-7E93222280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3" name="Title Placeholder 22">
            <a:extLst>
              <a:ext uri="{FF2B5EF4-FFF2-40B4-BE49-F238E27FC236}">
                <a16:creationId xmlns:a16="http://schemas.microsoft.com/office/drawing/2014/main" id="{026999D3-06C6-674F-93EA-EEC72767C0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an agenda slide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2AABF2E-84A7-A689-2C98-6497FB041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Icon&#10;&#10;Description automatically generated with medium confidence">
            <a:extLst>
              <a:ext uri="{FF2B5EF4-FFF2-40B4-BE49-F238E27FC236}">
                <a16:creationId xmlns:a16="http://schemas.microsoft.com/office/drawing/2014/main" id="{22B72B1E-7A0A-4C75-BC37-68AA84154F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130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3188EB-BE84-DBA0-8F54-99800F9A55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1898812"/>
            <a:ext cx="10985032" cy="312991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B069873-C536-38E8-74C2-66D4F3D97A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0C45307A-FD6F-53AC-30E0-EED03EA95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0185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43342D-0796-F9C6-B77A-90CD3A8C3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3" name="Title Placeholder 22">
            <a:extLst>
              <a:ext uri="{FF2B5EF4-FFF2-40B4-BE49-F238E27FC236}">
                <a16:creationId xmlns:a16="http://schemas.microsoft.com/office/drawing/2014/main" id="{58759C36-EF8B-4B5F-8F31-05A58AE396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EFF84A4-39A6-C82F-81FF-881089D97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101F74DC-1BDB-3D72-0F27-43C7825FDE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8634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855DBCE4-21A6-D97F-F7B0-A38549D854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01982034-8F68-05AA-C1C6-76267CBF2C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B1BC3B0-85E6-59B0-5411-8035D3DD8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646809AF-D2A1-2448-5BA5-EE2287E72D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02147F-F4DD-2EBB-7B23-6967E79E04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91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9EF8E354-BD11-3DFE-5808-3B2DAE3281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B8BB0EFF-3BFB-E17A-E9D0-652AC4E00E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4AB59-2672-E1EC-D343-B2453FD8A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029200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BCD6F1C1-7808-5AB0-DD94-1F0F657011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2D84E37-C9A1-6FB8-7D87-5898266012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6350" y="0"/>
            <a:ext cx="5549900" cy="8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633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wo Columns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7CF9425-5972-274D-ABF4-EEC254250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2528888"/>
            <a:ext cx="5292724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F5E24032-F81C-744B-8878-B00BE5F3C6E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74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E179A0EB-4A50-2281-79E0-CF23F771B1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1034E3-9245-E27F-114B-2D3724D1D7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4" name="Title Placeholder 22">
            <a:extLst>
              <a:ext uri="{FF2B5EF4-FFF2-40B4-BE49-F238E27FC236}">
                <a16:creationId xmlns:a16="http://schemas.microsoft.com/office/drawing/2014/main" id="{09A82B3A-1C94-B242-71D5-2EF9F5001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696DCA-73AD-9BC4-3735-89BE92EB7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Icon&#10;&#10;Description automatically generated with medium confidence">
            <a:extLst>
              <a:ext uri="{FF2B5EF4-FFF2-40B4-BE49-F238E27FC236}">
                <a16:creationId xmlns:a16="http://schemas.microsoft.com/office/drawing/2014/main" id="{06812B56-D4A1-DF19-9620-F6A7482A22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59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hree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856AF3E-B090-5F45-9D26-46D031177A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9604" y="2500276"/>
            <a:ext cx="3480360" cy="3312138"/>
          </a:xfrm>
          <a:solidFill>
            <a:schemeClr val="tx2">
              <a:lumMod val="90000"/>
              <a:lumOff val="10000"/>
            </a:schemeClr>
          </a:solidFill>
        </p:spPr>
        <p:txBody>
          <a:bodyPr bIns="972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D95CDF08-3C0A-8545-9972-CA8FFF8F4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9268" y="2501993"/>
            <a:ext cx="3480360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9734DB7-4573-E54D-99BE-47F24BC6743C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9804" y="2501993"/>
            <a:ext cx="3480360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085D77F4-AEF8-559D-7E53-B1ED1CC28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3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AAE25E-43F4-3231-5D98-DA6CEC4847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79C80B-0D61-368A-9AF5-385915E192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30659"/>
            <a:ext cx="10728322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AE5BADF-F096-733D-A790-59E7FBB549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3D67DF2B-3EE6-FC99-7709-124922DDFC7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159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Four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4030DB-A3E4-31EC-63D8-26AA585DF9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46DEE2DA-84D2-6941-8A88-E29564D30A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AB28221D-35A3-512A-39A9-153193ACF1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4" name="Title Placeholder 22">
            <a:extLst>
              <a:ext uri="{FF2B5EF4-FFF2-40B4-BE49-F238E27FC236}">
                <a16:creationId xmlns:a16="http://schemas.microsoft.com/office/drawing/2014/main" id="{ED76C56A-969D-E833-0D7E-F8F80A9387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08458916-0C65-5D8B-BE29-3C949E1109A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3465097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E61B9A0-C08F-33E8-B4D3-E65AA92BEC9E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72200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F824149-6C8B-DB0A-67EE-529C29E403F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905460" y="2501993"/>
            <a:ext cx="2574926" cy="2738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6E815E2-32E4-BD4D-A4A4-8C39B0BDBE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 descr="Icon&#10;&#10;Description automatically generated with medium confidence">
            <a:extLst>
              <a:ext uri="{FF2B5EF4-FFF2-40B4-BE49-F238E27FC236}">
                <a16:creationId xmlns:a16="http://schemas.microsoft.com/office/drawing/2014/main" id="{C791730D-8C98-B1B8-46D2-2A4681BCD4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40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>
          <p15:clr>
            <a:srgbClr val="5ACBF0"/>
          </p15:clr>
        </p15:guide>
        <p15:guide id="2" pos="3885">
          <p15:clr>
            <a:srgbClr val="5ACBF0"/>
          </p15:clr>
        </p15:guide>
        <p15:guide id="3" pos="2083">
          <p15:clr>
            <a:srgbClr val="5ACBF0"/>
          </p15:clr>
        </p15:guide>
        <p15:guide id="4" pos="2170">
          <p15:clr>
            <a:srgbClr val="5ACBF0"/>
          </p15:clr>
        </p15:guide>
        <p15:guide id="5" pos="5505">
          <p15:clr>
            <a:srgbClr val="5ACBF0"/>
          </p15:clr>
        </p15:guide>
        <p15:guide id="6" pos="5609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3ADC8-9150-01FA-3173-A179CC7A20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4B9114E-5BAF-EAA6-7078-30F7911818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2BF75A8-D09A-A855-FD93-AE2901B2EA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6350" y="0"/>
            <a:ext cx="12188952" cy="31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5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| 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1495AD-DF60-B7F2-6514-A0D50A6980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pic>
        <p:nvPicPr>
          <p:cNvPr id="20" name="Picture 19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0C617A30-C76C-5091-7D08-2AB84176B9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EAA18613-A8C9-F645-A452-420108D0E4D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822168"/>
            <a:ext cx="9518650" cy="3207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marR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ct val="100000"/>
              <a:buFont typeface="+mj-lt"/>
              <a:buAutoNum type="arabicPeriod"/>
              <a:tabLst/>
              <a:defRPr sz="1800" b="0" baseline="0">
                <a:solidFill>
                  <a:schemeClr val="tx1"/>
                </a:solidFill>
                <a:latin typeface="+mn-lt"/>
                <a:cs typeface="Poppins Light" panose="00000400000000000000" pitchFamily="2" charset="0"/>
              </a:defRPr>
            </a:lvl1pPr>
          </a:lstStyle>
          <a:p>
            <a:pPr lvl="0"/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ct val="100000"/>
              <a:buFont typeface="+mj-lt"/>
              <a:buAutoNum type="arabicPeriod"/>
              <a:tabLst/>
              <a:defRPr/>
            </a:pPr>
            <a:r>
              <a:rPr lang="en-AU" dirty="0"/>
              <a:t>Section title here</a:t>
            </a:r>
            <a:br>
              <a:rPr lang="en-AU" dirty="0"/>
            </a:br>
            <a:r>
              <a:rPr lang="en-AU" dirty="0"/>
              <a:t>Short description of content.</a:t>
            </a:r>
            <a:endParaRPr lang="en-US" dirty="0"/>
          </a:p>
        </p:txBody>
      </p:sp>
      <p:sp>
        <p:nvSpPr>
          <p:cNvPr id="3" name="Title Placeholder 22">
            <a:extLst>
              <a:ext uri="{FF2B5EF4-FFF2-40B4-BE49-F238E27FC236}">
                <a16:creationId xmlns:a16="http://schemas.microsoft.com/office/drawing/2014/main" id="{026999D3-06C6-674F-93EA-EEC72767C0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an agenda slide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4F709-A838-E565-C049-F13E6DC37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1933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731838" y="3919130"/>
            <a:ext cx="2284412" cy="22102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1838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861238" y="4102068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861238" y="4947668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861238" y="5176031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6" name="Rectangle 25"/>
          <p:cNvSpPr/>
          <p:nvPr userDrawn="1"/>
        </p:nvSpPr>
        <p:spPr>
          <a:xfrm>
            <a:off x="3143250" y="3919130"/>
            <a:ext cx="2284412" cy="221020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143250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3" name="Rectangle 32"/>
          <p:cNvSpPr/>
          <p:nvPr userDrawn="1"/>
        </p:nvSpPr>
        <p:spPr>
          <a:xfrm>
            <a:off x="5556251" y="3919130"/>
            <a:ext cx="2284412" cy="2210207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556251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7969250" y="3919130"/>
            <a:ext cx="2284412" cy="221020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969250" y="1299515"/>
            <a:ext cx="2284412" cy="2619616"/>
          </a:xfrm>
          <a:solidFill>
            <a:schemeClr val="bg2"/>
          </a:solidFill>
        </p:spPr>
        <p:txBody>
          <a:bodyPr bIns="1008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5EE15B75-E3E1-4961-E053-5C297F63CC6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1238" y="4673348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7327D7A-5FFE-54C6-52D5-19A545BF192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272206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EFCFB91-7C25-4B82-4687-1622B28EF0A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272206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5CD1E33-AA54-49DC-A544-B5DF0098040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272206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2C732304-9121-D28C-FE3D-A2D38A854A4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272206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1FAB5BA-6781-C5AA-2FF3-4903075E964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686222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56CC3A9-87F5-F0E2-2150-FB5C4B64C02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686222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7C39CD7A-E226-E7E7-600D-A0D460C36CE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686222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B4CD4AB6-1C6E-FE31-0A29-9330119CBAA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686222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EC2096A7-AC50-5C22-047A-058E08BE2B6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091094" y="4099440"/>
            <a:ext cx="2030818" cy="541687"/>
          </a:xfr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aseline="0">
                <a:solidFill>
                  <a:sysClr val="windowText" lastClr="0000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</a:t>
            </a:r>
            <a:br>
              <a:rPr lang="en-US" dirty="0"/>
            </a:br>
            <a:r>
              <a:rPr lang="en-US" dirty="0"/>
              <a:t>Last Name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6DB58443-0C68-9B50-02D8-0239CE23222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091094" y="4945040"/>
            <a:ext cx="2030818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2972F08B-0C2D-AB69-BAA8-1AF69990693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091094" y="5173403"/>
            <a:ext cx="2030818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56DDE890-ADA1-CD4D-C2BD-4C3B09A3EF7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091094" y="4670720"/>
            <a:ext cx="2030818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ysClr val="windowText" lastClr="0000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C8B5AD-0B22-E82A-B701-2D8EC0DB50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8" name="Title Placeholder 22">
            <a:extLst>
              <a:ext uri="{FF2B5EF4-FFF2-40B4-BE49-F238E27FC236}">
                <a16:creationId xmlns:a16="http://schemas.microsoft.com/office/drawing/2014/main" id="{A872DE26-D831-CC97-CB44-FB07FCE03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B4C186D-8E72-F307-118B-60AA8A6429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Picture 22" descr="Icon&#10;&#10;Description automatically generated with medium confidence">
            <a:extLst>
              <a:ext uri="{FF2B5EF4-FFF2-40B4-BE49-F238E27FC236}">
                <a16:creationId xmlns:a16="http://schemas.microsoft.com/office/drawing/2014/main" id="{552DBC80-E6F6-DC37-B3C3-504EF07B8A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3963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Photos |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BD771A0-4162-AF42-A7E2-19E42D407FD2}"/>
              </a:ext>
            </a:extLst>
          </p:cNvPr>
          <p:cNvCxnSpPr/>
          <p:nvPr userDrawn="1"/>
        </p:nvCxnSpPr>
        <p:spPr>
          <a:xfrm>
            <a:off x="731837" y="1379940"/>
            <a:ext cx="349091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1818425" y="1808551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738926" y="1808551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1947825" y="1887242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1947825" y="245104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4" name="Text Placeholder 5"/>
          <p:cNvSpPr>
            <a:spLocks noGrp="1"/>
          </p:cNvSpPr>
          <p:nvPr>
            <p:ph type="body" sz="quarter" idx="18" hasCustomPrompt="1"/>
          </p:nvPr>
        </p:nvSpPr>
        <p:spPr>
          <a:xfrm>
            <a:off x="1947825" y="267423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4351647" y="1807464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6A0A0D9-4F63-1347-A485-D48CB5FCE08E}"/>
              </a:ext>
            </a:extLst>
          </p:cNvPr>
          <p:cNvSpPr/>
          <p:nvPr userDrawn="1"/>
        </p:nvSpPr>
        <p:spPr>
          <a:xfrm>
            <a:off x="5431647" y="1807465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Placeholder 5">
            <a:extLst>
              <a:ext uri="{FF2B5EF4-FFF2-40B4-BE49-F238E27FC236}">
                <a16:creationId xmlns:a16="http://schemas.microsoft.com/office/drawing/2014/main" id="{1FE73530-0F23-7C47-B980-CB5D4FC30383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67227" y="188678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2C20F2BC-7D0A-9C41-A26D-FF2723EDE56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567227" y="245104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F73FE073-C169-1C42-A33B-4CDA6E8F5BE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567227" y="267423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25A1DF-3F53-0B42-BF73-DE55C795DE79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1649116" y="1251835"/>
            <a:ext cx="1703684" cy="264688"/>
          </a:xfrm>
          <a:solidFill>
            <a:srgbClr val="08221E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Leadership</a:t>
            </a:r>
            <a:endParaRPr lang="en-US" dirty="0"/>
          </a:p>
        </p:txBody>
      </p: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4F5EBE28-D1E8-4E4A-8840-5AA60F92A86C}"/>
              </a:ext>
            </a:extLst>
          </p:cNvPr>
          <p:cNvCxnSpPr>
            <a:cxnSpLocks/>
          </p:cNvCxnSpPr>
          <p:nvPr userDrawn="1"/>
        </p:nvCxnSpPr>
        <p:spPr>
          <a:xfrm>
            <a:off x="4351647" y="1379940"/>
            <a:ext cx="7081621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 Placeholder 4">
            <a:extLst>
              <a:ext uri="{FF2B5EF4-FFF2-40B4-BE49-F238E27FC236}">
                <a16:creationId xmlns:a16="http://schemas.microsoft.com/office/drawing/2014/main" id="{8F30C5BE-16C7-C540-BC7B-360C6B3F5D03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7541750" y="1251834"/>
            <a:ext cx="764050" cy="264688"/>
          </a:xfrm>
          <a:solidFill>
            <a:srgbClr val="08221E"/>
          </a:solidFill>
        </p:spPr>
        <p:txBody>
          <a:bodyPr lIns="108000" rIns="108000"/>
          <a:lstStyle>
            <a:lvl1pPr algn="ctr">
              <a:buNone/>
              <a:defRPr sz="1600"/>
            </a:lvl1pPr>
          </a:lstStyle>
          <a:p>
            <a:pPr lvl="0"/>
            <a:r>
              <a:rPr lang="en-GB" dirty="0"/>
              <a:t>Staff</a:t>
            </a:r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DF492A3D-CF61-FBED-289E-90520B0B5A9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1947825" y="21855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FB70155-6653-5A68-B830-C403CCFF17E5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567227" y="218557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97E474D-0F02-2A63-0EEE-FD064FB745D3}"/>
              </a:ext>
            </a:extLst>
          </p:cNvPr>
          <p:cNvSpPr>
            <a:spLocks noGrp="1"/>
          </p:cNvSpPr>
          <p:nvPr>
            <p:ph type="pic" sz="quarter" idx="64"/>
          </p:nvPr>
        </p:nvSpPr>
        <p:spPr>
          <a:xfrm>
            <a:off x="7964277" y="1816798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FC6ACC-ED37-1D8E-9C60-6E13AA4D5B12}"/>
              </a:ext>
            </a:extLst>
          </p:cNvPr>
          <p:cNvSpPr/>
          <p:nvPr userDrawn="1"/>
        </p:nvSpPr>
        <p:spPr>
          <a:xfrm>
            <a:off x="9044277" y="1816799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891DC85-A883-753C-5190-D93ACBD0A285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179857" y="1896118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8B57F76-E0A4-A16B-6C15-BD7C4774B2AA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9179857" y="2460382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DA05A0C-022E-9F45-3344-C0056A33A64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179857" y="2683570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65C9C1CB-BB14-D388-F7E6-5EB0375916B8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9179857" y="2194911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E56E5D52-24AD-3508-E788-203D3AA1BE9C}"/>
              </a:ext>
            </a:extLst>
          </p:cNvPr>
          <p:cNvSpPr>
            <a:spLocks noGrp="1"/>
          </p:cNvSpPr>
          <p:nvPr>
            <p:ph type="pic" sz="quarter" idx="69"/>
          </p:nvPr>
        </p:nvSpPr>
        <p:spPr>
          <a:xfrm>
            <a:off x="4351647" y="3291490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210C333B-5440-48A0-D9DE-5BB0734B4A5D}"/>
              </a:ext>
            </a:extLst>
          </p:cNvPr>
          <p:cNvSpPr/>
          <p:nvPr userDrawn="1"/>
        </p:nvSpPr>
        <p:spPr>
          <a:xfrm>
            <a:off x="5431647" y="3291491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 Placeholder 5">
            <a:extLst>
              <a:ext uri="{FF2B5EF4-FFF2-40B4-BE49-F238E27FC236}">
                <a16:creationId xmlns:a16="http://schemas.microsoft.com/office/drawing/2014/main" id="{719E7602-0426-693B-933D-6A93F407C613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5567227" y="3370810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94" name="Text Placeholder 5">
            <a:extLst>
              <a:ext uri="{FF2B5EF4-FFF2-40B4-BE49-F238E27FC236}">
                <a16:creationId xmlns:a16="http://schemas.microsoft.com/office/drawing/2014/main" id="{C64792ED-EAE3-B3F4-8D2B-C7CA7FFA5B46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5567227" y="3935074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95" name="Text Placeholder 5">
            <a:extLst>
              <a:ext uri="{FF2B5EF4-FFF2-40B4-BE49-F238E27FC236}">
                <a16:creationId xmlns:a16="http://schemas.microsoft.com/office/drawing/2014/main" id="{30857E89-81D4-F346-4778-26BDC8BFEA27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5567227" y="4158262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96" name="Text Placeholder 5">
            <a:extLst>
              <a:ext uri="{FF2B5EF4-FFF2-40B4-BE49-F238E27FC236}">
                <a16:creationId xmlns:a16="http://schemas.microsoft.com/office/drawing/2014/main" id="{AD053EF8-9228-73A9-8C4C-49A6BAAC5596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5567227" y="3669603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98" name="Picture Placeholder 2">
            <a:extLst>
              <a:ext uri="{FF2B5EF4-FFF2-40B4-BE49-F238E27FC236}">
                <a16:creationId xmlns:a16="http://schemas.microsoft.com/office/drawing/2014/main" id="{6C7E2B2F-6446-998F-B2D6-6209A7E1A0C2}"/>
              </a:ext>
            </a:extLst>
          </p:cNvPr>
          <p:cNvSpPr>
            <a:spLocks noGrp="1"/>
          </p:cNvSpPr>
          <p:nvPr>
            <p:ph type="pic" sz="quarter" idx="74"/>
          </p:nvPr>
        </p:nvSpPr>
        <p:spPr>
          <a:xfrm>
            <a:off x="7964277" y="3300824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03EACC84-9FE1-7C80-61DE-50C59A529258}"/>
              </a:ext>
            </a:extLst>
          </p:cNvPr>
          <p:cNvSpPr/>
          <p:nvPr userDrawn="1"/>
        </p:nvSpPr>
        <p:spPr>
          <a:xfrm>
            <a:off x="9044277" y="3300825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 Placeholder 5">
            <a:extLst>
              <a:ext uri="{FF2B5EF4-FFF2-40B4-BE49-F238E27FC236}">
                <a16:creationId xmlns:a16="http://schemas.microsoft.com/office/drawing/2014/main" id="{08592E65-DBF8-2F72-4702-F8D2A1A483C4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9179857" y="3380144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01" name="Text Placeholder 5">
            <a:extLst>
              <a:ext uri="{FF2B5EF4-FFF2-40B4-BE49-F238E27FC236}">
                <a16:creationId xmlns:a16="http://schemas.microsoft.com/office/drawing/2014/main" id="{0F04E3A1-59D7-F811-2D1E-4DBDDA404548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9179857" y="3944408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02" name="Text Placeholder 5">
            <a:extLst>
              <a:ext uri="{FF2B5EF4-FFF2-40B4-BE49-F238E27FC236}">
                <a16:creationId xmlns:a16="http://schemas.microsoft.com/office/drawing/2014/main" id="{5BE297AF-F205-50B0-5807-E8A9751CEF80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9179857" y="4167596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03" name="Text Placeholder 5">
            <a:extLst>
              <a:ext uri="{FF2B5EF4-FFF2-40B4-BE49-F238E27FC236}">
                <a16:creationId xmlns:a16="http://schemas.microsoft.com/office/drawing/2014/main" id="{B8A261D6-3D1C-9BF8-5E7A-BB17FC472486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9179857" y="3678937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04" name="Picture Placeholder 2">
            <a:extLst>
              <a:ext uri="{FF2B5EF4-FFF2-40B4-BE49-F238E27FC236}">
                <a16:creationId xmlns:a16="http://schemas.microsoft.com/office/drawing/2014/main" id="{C4CD56BB-DBA3-FBDF-609D-4D93EB2C493A}"/>
              </a:ext>
            </a:extLst>
          </p:cNvPr>
          <p:cNvSpPr>
            <a:spLocks noGrp="1"/>
          </p:cNvSpPr>
          <p:nvPr>
            <p:ph type="pic" sz="quarter" idx="79"/>
          </p:nvPr>
        </p:nvSpPr>
        <p:spPr>
          <a:xfrm>
            <a:off x="4351647" y="4774427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DB703E8-0DBA-BA01-FFAE-59155B515960}"/>
              </a:ext>
            </a:extLst>
          </p:cNvPr>
          <p:cNvSpPr/>
          <p:nvPr userDrawn="1"/>
        </p:nvSpPr>
        <p:spPr>
          <a:xfrm>
            <a:off x="5431647" y="4774428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 Placeholder 5">
            <a:extLst>
              <a:ext uri="{FF2B5EF4-FFF2-40B4-BE49-F238E27FC236}">
                <a16:creationId xmlns:a16="http://schemas.microsoft.com/office/drawing/2014/main" id="{AE034105-3C43-8EA4-9C86-C10AA8D14D3D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5567227" y="4853747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07" name="Text Placeholder 5">
            <a:extLst>
              <a:ext uri="{FF2B5EF4-FFF2-40B4-BE49-F238E27FC236}">
                <a16:creationId xmlns:a16="http://schemas.microsoft.com/office/drawing/2014/main" id="{748ADEFC-1436-32CF-6C68-0684B108D60C}"/>
              </a:ext>
            </a:extLst>
          </p:cNvPr>
          <p:cNvSpPr>
            <a:spLocks noGrp="1"/>
          </p:cNvSpPr>
          <p:nvPr>
            <p:ph type="body" sz="quarter" idx="81" hasCustomPrompt="1"/>
          </p:nvPr>
        </p:nvSpPr>
        <p:spPr>
          <a:xfrm>
            <a:off x="5567227" y="5418011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08" name="Text Placeholder 5">
            <a:extLst>
              <a:ext uri="{FF2B5EF4-FFF2-40B4-BE49-F238E27FC236}">
                <a16:creationId xmlns:a16="http://schemas.microsoft.com/office/drawing/2014/main" id="{5B30C36D-F365-DF92-A4EC-3200586545C5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5567227" y="5641199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09" name="Text Placeholder 5">
            <a:extLst>
              <a:ext uri="{FF2B5EF4-FFF2-40B4-BE49-F238E27FC236}">
                <a16:creationId xmlns:a16="http://schemas.microsoft.com/office/drawing/2014/main" id="{AF3B4F3C-D33B-DE79-9517-1317F29AB828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5567227" y="5152540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10" name="Picture Placeholder 2">
            <a:extLst>
              <a:ext uri="{FF2B5EF4-FFF2-40B4-BE49-F238E27FC236}">
                <a16:creationId xmlns:a16="http://schemas.microsoft.com/office/drawing/2014/main" id="{C87AE433-14DF-6738-AD09-D0DD6DA1A5F1}"/>
              </a:ext>
            </a:extLst>
          </p:cNvPr>
          <p:cNvSpPr>
            <a:spLocks noGrp="1"/>
          </p:cNvSpPr>
          <p:nvPr>
            <p:ph type="pic" sz="quarter" idx="84"/>
          </p:nvPr>
        </p:nvSpPr>
        <p:spPr>
          <a:xfrm>
            <a:off x="7964277" y="4783761"/>
            <a:ext cx="1080000" cy="1317871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F27FA5B-C332-B43A-400D-F38D24D5C803}"/>
              </a:ext>
            </a:extLst>
          </p:cNvPr>
          <p:cNvSpPr/>
          <p:nvPr userDrawn="1"/>
        </p:nvSpPr>
        <p:spPr>
          <a:xfrm>
            <a:off x="9044277" y="4783762"/>
            <a:ext cx="2411411" cy="131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 Placeholder 5">
            <a:extLst>
              <a:ext uri="{FF2B5EF4-FFF2-40B4-BE49-F238E27FC236}">
                <a16:creationId xmlns:a16="http://schemas.microsoft.com/office/drawing/2014/main" id="{4C82FB3A-2C07-7CFB-070C-869967273A88}"/>
              </a:ext>
            </a:extLst>
          </p:cNvPr>
          <p:cNvSpPr>
            <a:spLocks noGrp="1"/>
          </p:cNvSpPr>
          <p:nvPr>
            <p:ph type="body" sz="quarter" idx="85" hasCustomPrompt="1"/>
          </p:nvPr>
        </p:nvSpPr>
        <p:spPr>
          <a:xfrm>
            <a:off x="9179857" y="4863081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13" name="Text Placeholder 5">
            <a:extLst>
              <a:ext uri="{FF2B5EF4-FFF2-40B4-BE49-F238E27FC236}">
                <a16:creationId xmlns:a16="http://schemas.microsoft.com/office/drawing/2014/main" id="{DFAC9918-0C5A-699B-7B7B-F33BEF2E4FD1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9179857" y="5427345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14" name="Text Placeholder 5">
            <a:extLst>
              <a:ext uri="{FF2B5EF4-FFF2-40B4-BE49-F238E27FC236}">
                <a16:creationId xmlns:a16="http://schemas.microsoft.com/office/drawing/2014/main" id="{4C2DEFCC-9D09-C3D9-8060-D4AC598908D4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9179857" y="5650533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15" name="Text Placeholder 5">
            <a:extLst>
              <a:ext uri="{FF2B5EF4-FFF2-40B4-BE49-F238E27FC236}">
                <a16:creationId xmlns:a16="http://schemas.microsoft.com/office/drawing/2014/main" id="{E610C3C1-34A0-BFD2-95CC-2BBC88F0774B}"/>
              </a:ext>
            </a:extLst>
          </p:cNvPr>
          <p:cNvSpPr>
            <a:spLocks noGrp="1"/>
          </p:cNvSpPr>
          <p:nvPr>
            <p:ph type="body" sz="quarter" idx="88" hasCustomPrompt="1"/>
          </p:nvPr>
        </p:nvSpPr>
        <p:spPr>
          <a:xfrm>
            <a:off x="9179857" y="5161874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FB369D8B-4BDA-4FD0-6E97-15717C00F5E2}"/>
              </a:ext>
            </a:extLst>
          </p:cNvPr>
          <p:cNvSpPr/>
          <p:nvPr userDrawn="1"/>
        </p:nvSpPr>
        <p:spPr>
          <a:xfrm>
            <a:off x="1818425" y="3276572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Picture Placeholder 2">
            <a:extLst>
              <a:ext uri="{FF2B5EF4-FFF2-40B4-BE49-F238E27FC236}">
                <a16:creationId xmlns:a16="http://schemas.microsoft.com/office/drawing/2014/main" id="{424D7FE2-CA24-F03E-B06F-1C5E946FB4C6}"/>
              </a:ext>
            </a:extLst>
          </p:cNvPr>
          <p:cNvSpPr>
            <a:spLocks noGrp="1"/>
          </p:cNvSpPr>
          <p:nvPr>
            <p:ph type="pic" sz="quarter" idx="89"/>
          </p:nvPr>
        </p:nvSpPr>
        <p:spPr>
          <a:xfrm>
            <a:off x="738926" y="3276572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8" name="Text Placeholder 5">
            <a:extLst>
              <a:ext uri="{FF2B5EF4-FFF2-40B4-BE49-F238E27FC236}">
                <a16:creationId xmlns:a16="http://schemas.microsoft.com/office/drawing/2014/main" id="{19F6D98C-906B-CF16-9181-DC0083FA046B}"/>
              </a:ext>
            </a:extLst>
          </p:cNvPr>
          <p:cNvSpPr>
            <a:spLocks noGrp="1"/>
          </p:cNvSpPr>
          <p:nvPr>
            <p:ph type="body" sz="quarter" idx="90" hasCustomPrompt="1"/>
          </p:nvPr>
        </p:nvSpPr>
        <p:spPr>
          <a:xfrm>
            <a:off x="1947825" y="3355263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19" name="Text Placeholder 5">
            <a:extLst>
              <a:ext uri="{FF2B5EF4-FFF2-40B4-BE49-F238E27FC236}">
                <a16:creationId xmlns:a16="http://schemas.microsoft.com/office/drawing/2014/main" id="{B4BD1D02-F14D-23F3-787A-C85CD8922806}"/>
              </a:ext>
            </a:extLst>
          </p:cNvPr>
          <p:cNvSpPr>
            <a:spLocks noGrp="1"/>
          </p:cNvSpPr>
          <p:nvPr>
            <p:ph type="body" sz="quarter" idx="91" hasCustomPrompt="1"/>
          </p:nvPr>
        </p:nvSpPr>
        <p:spPr>
          <a:xfrm>
            <a:off x="1947825" y="3919069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20" name="Text Placeholder 5">
            <a:extLst>
              <a:ext uri="{FF2B5EF4-FFF2-40B4-BE49-F238E27FC236}">
                <a16:creationId xmlns:a16="http://schemas.microsoft.com/office/drawing/2014/main" id="{6520A6C8-0D94-78C8-CE26-C18E14FFCC1B}"/>
              </a:ext>
            </a:extLst>
          </p:cNvPr>
          <p:cNvSpPr>
            <a:spLocks noGrp="1"/>
          </p:cNvSpPr>
          <p:nvPr>
            <p:ph type="body" sz="quarter" idx="92" hasCustomPrompt="1"/>
          </p:nvPr>
        </p:nvSpPr>
        <p:spPr>
          <a:xfrm>
            <a:off x="1947825" y="4142257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21" name="Text Placeholder 5">
            <a:extLst>
              <a:ext uri="{FF2B5EF4-FFF2-40B4-BE49-F238E27FC236}">
                <a16:creationId xmlns:a16="http://schemas.microsoft.com/office/drawing/2014/main" id="{073B814F-4E7C-CD92-40FA-F7199F4CB777}"/>
              </a:ext>
            </a:extLst>
          </p:cNvPr>
          <p:cNvSpPr>
            <a:spLocks noGrp="1"/>
          </p:cNvSpPr>
          <p:nvPr>
            <p:ph type="body" sz="quarter" idx="93" hasCustomPrompt="1"/>
          </p:nvPr>
        </p:nvSpPr>
        <p:spPr>
          <a:xfrm>
            <a:off x="1947825" y="3653598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0469FF46-5283-A073-6F33-048D61BCE5C9}"/>
              </a:ext>
            </a:extLst>
          </p:cNvPr>
          <p:cNvSpPr/>
          <p:nvPr userDrawn="1"/>
        </p:nvSpPr>
        <p:spPr>
          <a:xfrm>
            <a:off x="1818425" y="4744594"/>
            <a:ext cx="2411411" cy="13178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Picture Placeholder 2">
            <a:extLst>
              <a:ext uri="{FF2B5EF4-FFF2-40B4-BE49-F238E27FC236}">
                <a16:creationId xmlns:a16="http://schemas.microsoft.com/office/drawing/2014/main" id="{A2663F72-9909-B83C-A783-65E7B9A273C4}"/>
              </a:ext>
            </a:extLst>
          </p:cNvPr>
          <p:cNvSpPr>
            <a:spLocks noGrp="1"/>
          </p:cNvSpPr>
          <p:nvPr>
            <p:ph type="pic" sz="quarter" idx="94"/>
          </p:nvPr>
        </p:nvSpPr>
        <p:spPr>
          <a:xfrm>
            <a:off x="738926" y="4744594"/>
            <a:ext cx="1079500" cy="1317870"/>
          </a:xfrm>
          <a:solidFill>
            <a:schemeClr val="bg2"/>
          </a:solidFill>
        </p:spPr>
        <p:txBody>
          <a:bodyPr bIns="503998" anchor="ctr">
            <a:noAutofit/>
          </a:bodyPr>
          <a:lstStyle>
            <a:lvl1pPr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24" name="Text Placeholder 5">
            <a:extLst>
              <a:ext uri="{FF2B5EF4-FFF2-40B4-BE49-F238E27FC236}">
                <a16:creationId xmlns:a16="http://schemas.microsoft.com/office/drawing/2014/main" id="{49893098-9173-9D37-52B9-38E99E3FB18F}"/>
              </a:ext>
            </a:extLst>
          </p:cNvPr>
          <p:cNvSpPr>
            <a:spLocks noGrp="1"/>
          </p:cNvSpPr>
          <p:nvPr>
            <p:ph type="body" sz="quarter" idx="95" hasCustomPrompt="1"/>
          </p:nvPr>
        </p:nvSpPr>
        <p:spPr>
          <a:xfrm>
            <a:off x="1947825" y="4823285"/>
            <a:ext cx="2162487" cy="231602"/>
          </a:xfrm>
        </p:spPr>
        <p:txBody>
          <a:bodyPr wrap="square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First name Last Name</a:t>
            </a:r>
          </a:p>
        </p:txBody>
      </p:sp>
      <p:sp>
        <p:nvSpPr>
          <p:cNvPr id="125" name="Text Placeholder 5">
            <a:extLst>
              <a:ext uri="{FF2B5EF4-FFF2-40B4-BE49-F238E27FC236}">
                <a16:creationId xmlns:a16="http://schemas.microsoft.com/office/drawing/2014/main" id="{5FF3D508-C534-AB58-566D-50D9EAF28D66}"/>
              </a:ext>
            </a:extLst>
          </p:cNvPr>
          <p:cNvSpPr>
            <a:spLocks noGrp="1"/>
          </p:cNvSpPr>
          <p:nvPr>
            <p:ph type="body" sz="quarter" idx="96" hasCustomPrompt="1"/>
          </p:nvPr>
        </p:nvSpPr>
        <p:spPr>
          <a:xfrm>
            <a:off x="1947825" y="5387091"/>
            <a:ext cx="2162487" cy="181973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126" name="Text Placeholder 5">
            <a:extLst>
              <a:ext uri="{FF2B5EF4-FFF2-40B4-BE49-F238E27FC236}">
                <a16:creationId xmlns:a16="http://schemas.microsoft.com/office/drawing/2014/main" id="{650E3168-779C-3D50-7AF7-DE6DE93F6A86}"/>
              </a:ext>
            </a:extLst>
          </p:cNvPr>
          <p:cNvSpPr>
            <a:spLocks noGrp="1"/>
          </p:cNvSpPr>
          <p:nvPr>
            <p:ph type="body" sz="quarter" idx="97" hasCustomPrompt="1"/>
          </p:nvPr>
        </p:nvSpPr>
        <p:spPr>
          <a:xfrm>
            <a:off x="1947825" y="5610279"/>
            <a:ext cx="2162487" cy="368178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 dirty="0" err="1"/>
              <a:t>name.surename@suse.com</a:t>
            </a:r>
            <a:endParaRPr lang="en-US" noProof="0" dirty="0"/>
          </a:p>
          <a:p>
            <a:pPr lvl="0"/>
            <a:r>
              <a:rPr lang="en-US" noProof="0" dirty="0"/>
              <a:t>+49 123 456 789</a:t>
            </a:r>
          </a:p>
        </p:txBody>
      </p:sp>
      <p:sp>
        <p:nvSpPr>
          <p:cNvPr id="127" name="Text Placeholder 5">
            <a:extLst>
              <a:ext uri="{FF2B5EF4-FFF2-40B4-BE49-F238E27FC236}">
                <a16:creationId xmlns:a16="http://schemas.microsoft.com/office/drawing/2014/main" id="{2316C21A-BE68-638C-09C9-589F314A04AF}"/>
              </a:ext>
            </a:extLst>
          </p:cNvPr>
          <p:cNvSpPr>
            <a:spLocks noGrp="1"/>
          </p:cNvSpPr>
          <p:nvPr>
            <p:ph type="body" sz="quarter" idx="98" hasCustomPrompt="1"/>
          </p:nvPr>
        </p:nvSpPr>
        <p:spPr>
          <a:xfrm>
            <a:off x="1947825" y="5121620"/>
            <a:ext cx="2162487" cy="169277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buNone/>
              <a:defRPr sz="10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Pronouns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C6A8BF9-B2B1-4C1E-1795-82CF5D59E0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6350" y="0"/>
            <a:ext cx="12188952" cy="851574"/>
          </a:xfrm>
          <a:prstGeom prst="rect">
            <a:avLst/>
          </a:prstGeom>
        </p:spPr>
      </p:pic>
      <p:sp>
        <p:nvSpPr>
          <p:cNvPr id="18" name="Title Placeholder 22">
            <a:extLst>
              <a:ext uri="{FF2B5EF4-FFF2-40B4-BE49-F238E27FC236}">
                <a16:creationId xmlns:a16="http://schemas.microsoft.com/office/drawing/2014/main" id="{C48C6C08-5E2B-8ABB-5B03-028EC9678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3B785F93-5361-2A12-57B3-B8FF0644A1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3" name="Picture 22" descr="Icon&#10;&#10;Description automatically generated with medium confidence">
            <a:extLst>
              <a:ext uri="{FF2B5EF4-FFF2-40B4-BE49-F238E27FC236}">
                <a16:creationId xmlns:a16="http://schemas.microsoft.com/office/drawing/2014/main" id="{162A7A5E-F1F6-67D9-16E6-4EE443C619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656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rgbClr val="175D51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2514904"/>
            <a:ext cx="3227823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637485"/>
            <a:ext cx="444306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E448CC-7AE5-A0C6-7CAA-D167B0247B78}"/>
              </a:ext>
            </a:extLst>
          </p:cNvPr>
          <p:cNvSpPr txBox="1"/>
          <p:nvPr userDrawn="1"/>
        </p:nvSpPr>
        <p:spPr>
          <a:xfrm>
            <a:off x="1066800" y="6353889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7A3D90FC-E076-8CE0-5D2F-BCC2D032A0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3FE4573-201B-96F3-7A8E-D684E27EC4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" y="4290568"/>
            <a:ext cx="5549900" cy="2567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7657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| Image |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18" name="Text Placeholder 24"/>
          <p:cNvSpPr>
            <a:spLocks noGrp="1"/>
          </p:cNvSpPr>
          <p:nvPr>
            <p:ph type="body" sz="quarter" idx="15" hasCustomPrompt="1"/>
          </p:nvPr>
        </p:nvSpPr>
        <p:spPr>
          <a:xfrm>
            <a:off x="671750" y="2514904"/>
            <a:ext cx="3287911" cy="91409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637485"/>
            <a:ext cx="4443063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divider.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1194060" y="6294735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A1EE5D5-02E9-2C40-A48B-2FEF7B721A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6"/>
          </a:xfrm>
          <a:prstGeom prst="rect">
            <a:avLst/>
          </a:prstGeom>
        </p:spPr>
      </p:pic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A56B2A98-9555-E854-F019-7DD3E6BF90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90568"/>
            <a:ext cx="5556250" cy="25674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1058A42-E97A-435A-4AB9-B30025156361}"/>
              </a:ext>
            </a:extLst>
          </p:cNvPr>
          <p:cNvSpPr txBox="1"/>
          <p:nvPr userDrawn="1"/>
        </p:nvSpPr>
        <p:spPr>
          <a:xfrm>
            <a:off x="1066800" y="6353889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333918E1-DEE8-49CD-5C5E-35AFE40AC2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133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Blu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56798B5F-1B53-F2D8-977C-5F0AC8E7C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602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FB46C06B-83D7-C24F-5206-452625BC10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3D02908E-3A93-122E-BC0D-46581B0250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1"/>
            <a:ext cx="12185650" cy="170268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BFA91E5-D4D4-25DA-CAB3-FD3A78C58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 descr="Icon&#10;&#10;Description automatically generated with medium confidence">
            <a:extLst>
              <a:ext uri="{FF2B5EF4-FFF2-40B4-BE49-F238E27FC236}">
                <a16:creationId xmlns:a16="http://schemas.microsoft.com/office/drawing/2014/main" id="{CF06DF9B-B1F5-16A9-459C-53844F3B37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6337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 Divider Slide |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56798B5F-1B53-F2D8-977C-5F0AC8E7C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602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FB46C06B-83D7-C24F-5206-452625BC10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accent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1CFBD2B-733F-E3B0-5D51-B2D53B3ACB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 descr="Icon&#10;&#10;Description automatically generated with medium confidence">
            <a:extLst>
              <a:ext uri="{FF2B5EF4-FFF2-40B4-BE49-F238E27FC236}">
                <a16:creationId xmlns:a16="http://schemas.microsoft.com/office/drawing/2014/main" id="{BCFC17A7-5C73-2948-8F6B-D1F84185C6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58934DE-A112-E986-D879-FAB016433A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" y="0"/>
            <a:ext cx="12188952" cy="170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754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2000" cy="6129337"/>
          </a:xfrm>
          <a:solidFill>
            <a:schemeClr val="tx2">
              <a:lumMod val="90000"/>
              <a:lumOff val="10000"/>
            </a:schemeClr>
          </a:solidFill>
        </p:spPr>
        <p:txBody>
          <a:bodyPr bIns="900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88B6726-1E70-75DB-16F7-056DA58A2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Icon&#10;&#10;Description automatically generated with medium confidence">
            <a:extLst>
              <a:ext uri="{FF2B5EF4-FFF2-40B4-BE49-F238E27FC236}">
                <a16:creationId xmlns:a16="http://schemas.microsoft.com/office/drawing/2014/main" id="{CE0F4959-C635-8281-BD2A-930DAE8CB6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8436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| Infinity Imag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icture Placeholder 71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3968750"/>
            <a:ext cx="12192000" cy="2889249"/>
          </a:xfrm>
          <a:prstGeom prst="rect">
            <a:avLst/>
          </a:prstGeom>
          <a:solidFill>
            <a:srgbClr val="175D51"/>
          </a:solidFill>
        </p:spPr>
        <p:txBody>
          <a:bodyPr bIns="1260000" anchor="ctr"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Click to insert zoom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60564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spcAft>
                <a:spcPts val="1000"/>
              </a:spcAft>
            </a:pPr>
            <a:r>
              <a:rPr lang="en-US" sz="800" noProof="0" dirty="0">
                <a:solidFill>
                  <a:schemeClr val="bg1"/>
                </a:solidFill>
              </a:rPr>
              <a:t>©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4351338" y="2660564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6796087" y="2660564"/>
            <a:ext cx="104457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00" dirty="0" err="1">
                <a:solidFill>
                  <a:schemeClr val="bg1"/>
                </a:solidFill>
              </a:rPr>
              <a:t>Frankenstrasse</a:t>
            </a:r>
            <a:r>
              <a:rPr lang="en-US" sz="800" dirty="0">
                <a:solidFill>
                  <a:schemeClr val="bg1"/>
                </a:solidFill>
              </a:rPr>
              <a:t> 146</a:t>
            </a: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bg1"/>
                </a:solidFill>
              </a:rPr>
              <a:t>90461 Nürnberg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71269"/>
            <a:ext cx="2143215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/>
            <a:r>
              <a:rPr lang="en-US" sz="32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9281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| Infinity Imag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1ACC082-A99B-3449-8CA4-F3A0D6BE410C}"/>
              </a:ext>
            </a:extLst>
          </p:cNvPr>
          <p:cNvSpPr txBox="1"/>
          <p:nvPr userDrawn="1"/>
        </p:nvSpPr>
        <p:spPr>
          <a:xfrm>
            <a:off x="9170988" y="2641542"/>
            <a:ext cx="228917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 SUSE LLC. All Rights Reserved. SUSE and the SUSE logo are registered trademarks of SUSE LLC in the United States and other countries. All third-party trademarks are the property of their respective owners.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93DF57D-FF80-1347-8E0E-B23D401BB2E2}"/>
              </a:ext>
            </a:extLst>
          </p:cNvPr>
          <p:cNvSpPr/>
          <p:nvPr userDrawn="1"/>
        </p:nvSpPr>
        <p:spPr>
          <a:xfrm>
            <a:off x="9191308" y="3623467"/>
            <a:ext cx="2352675" cy="3744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contact SUSE at: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+1 800 796 3700 (U.S./Canada)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F4126A-7F46-E940-A968-BF81BD0AC8F1}"/>
              </a:ext>
            </a:extLst>
          </p:cNvPr>
          <p:cNvSpPr/>
          <p:nvPr userDrawn="1"/>
        </p:nvSpPr>
        <p:spPr>
          <a:xfrm>
            <a:off x="9191308" y="4711644"/>
            <a:ext cx="1738313" cy="6258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Frankenstrasse</a:t>
            </a:r>
            <a:r>
              <a:rPr kumimoji="0" lang="en-US" sz="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146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90461 Nürnberg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www.suse.com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E5AF68-33F6-524E-9983-774F5EE73286}"/>
              </a:ext>
            </a:extLst>
          </p:cNvPr>
          <p:cNvSpPr/>
          <p:nvPr userDrawn="1"/>
        </p:nvSpPr>
        <p:spPr>
          <a:xfrm>
            <a:off x="731838" y="2813447"/>
            <a:ext cx="5355633" cy="1231106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/>
            <a:r>
              <a:rPr lang="en-US" sz="80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26772750-C7C0-2D41-890B-8821CB4137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977" y="525818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696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995441-DCD5-4E33-B1CB-BE9FF13EA9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"/>
            <a:ext cx="12188952" cy="85365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544286"/>
            <a:ext cx="10985032" cy="24844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3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This is a headline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B069873-C536-38E8-74C2-66D4F3D97A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40000"/>
                    <a:lumOff val="6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44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8F4E13-E83D-77AA-F43B-AA170FF7C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1898812"/>
            <a:ext cx="10985032" cy="312991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7" name="Picture 6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47E34286-CEBE-39B1-820C-B02846435F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295B2A6-C501-9F94-464F-D734DB1958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122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4A833F-090D-C442-E9EE-BD243BBBB6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"/>
            <a:ext cx="12188952" cy="853653"/>
          </a:xfrm>
          <a:prstGeom prst="rect">
            <a:avLst/>
          </a:prstGeom>
        </p:spPr>
      </p:pic>
      <p:sp>
        <p:nvSpPr>
          <p:cNvPr id="3" name="Title Placeholder 22">
            <a:extLst>
              <a:ext uri="{FF2B5EF4-FFF2-40B4-BE49-F238E27FC236}">
                <a16:creationId xmlns:a16="http://schemas.microsoft.com/office/drawing/2014/main" id="{58759C36-EF8B-4B5F-8F31-05A58AE396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EFF84A4-39A6-C82F-81FF-881089D97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40000"/>
                    <a:lumOff val="6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3084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855DBCE4-21A6-D97F-F7B0-A38549D854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01982034-8F68-05AA-C1C6-76267CBF2C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B1BC3B0-85E6-59B0-5411-8035D3DD81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40000"/>
                    <a:lumOff val="6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21B275-A200-04E5-782E-5144395DAA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"/>
            <a:ext cx="12188952" cy="85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186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9EF8E354-BD11-3DFE-5808-3B2DAE3281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B8BB0EFF-3BFB-E17A-E9D0-652AC4E00E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04AB59-2672-E1EC-D343-B2453FD8A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029200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60000"/>
                    <a:lumOff val="4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677F3D-124D-05B3-486E-99FB90AE90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55"/>
            <a:ext cx="5556250" cy="85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341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03ADC8-9150-01FA-3173-A179CC7A20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60000"/>
                    <a:lumOff val="4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5CBF64-ED02-EB6A-60FF-5956C16112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5"/>
            <a:ext cx="12188952" cy="85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3726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 Divider Slide | Blue"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4">
            <a:extLst>
              <a:ext uri="{FF2B5EF4-FFF2-40B4-BE49-F238E27FC236}">
                <a16:creationId xmlns:a16="http://schemas.microsoft.com/office/drawing/2014/main" id="{56798B5F-1B53-F2D8-977C-5F0AC8E7CA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4254629"/>
            <a:ext cx="4695825" cy="602473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1800" baseline="0">
                <a:solidFill>
                  <a:schemeClr val="bg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FB46C06B-83D7-C24F-5206-452625BC102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620494"/>
            <a:ext cx="4695824" cy="1341906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 baseline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 for the super sub divider.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BFA91E5-D4D4-25DA-CAB3-FD3A78C581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40000"/>
                    <a:lumOff val="6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6877BD6C-BDBF-E6AA-8D9A-CEAB9CBE31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864"/>
            <a:ext cx="12188952" cy="171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300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98871C-3422-8C23-63AC-8FC82964DD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3" name="Title Placeholder 22">
            <a:extLst>
              <a:ext uri="{FF2B5EF4-FFF2-40B4-BE49-F238E27FC236}">
                <a16:creationId xmlns:a16="http://schemas.microsoft.com/office/drawing/2014/main" id="{58759C36-EF8B-4B5F-8F31-05A58AE396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8" name="Picture 7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8963405C-3E49-F949-8887-6FA7838B6E7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2F1D1C2-C6F9-979B-3E66-9F2BF888C9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308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Lef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9E7D5CC-E754-1913-7CBB-9A3BF3BD48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855DBCE4-21A6-D97F-F7B0-A38549D854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01982034-8F68-05AA-C1C6-76267CBF2C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pic>
        <p:nvPicPr>
          <p:cNvPr id="9" name="Picture 8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ECEE2723-2D1C-4995-3A2B-8C94511C8F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E393CE3E-3D68-A6D4-0795-D3CB418967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890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ing |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C290CC-462A-3F85-7A21-66B128E42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16"/>
          <a:stretch/>
        </p:blipFill>
        <p:spPr>
          <a:xfrm>
            <a:off x="0" y="-213"/>
            <a:ext cx="5556250" cy="851574"/>
          </a:xfrm>
          <a:prstGeom prst="rect">
            <a:avLst/>
          </a:prstGeom>
        </p:spPr>
      </p:pic>
      <p:sp>
        <p:nvSpPr>
          <p:cNvPr id="12" name="Picture Placeholder 15"/>
          <p:cNvSpPr>
            <a:spLocks noGrp="1"/>
          </p:cNvSpPr>
          <p:nvPr>
            <p:ph type="pic" sz="quarter" idx="16" hasCustomPrompt="1"/>
          </p:nvPr>
        </p:nvSpPr>
        <p:spPr>
          <a:xfrm>
            <a:off x="5556250" y="-4"/>
            <a:ext cx="6635750" cy="6858004"/>
          </a:xfrm>
          <a:prstGeom prst="rect">
            <a:avLst/>
          </a:prstGeom>
          <a:solidFill>
            <a:schemeClr val="bg2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tx2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r>
              <a:rPr lang="en-AU" dirty="0"/>
              <a:t>Insert Image</a:t>
            </a:r>
            <a:endParaRPr lang="en-US" dirty="0"/>
          </a:p>
        </p:txBody>
      </p:sp>
      <p:sp>
        <p:nvSpPr>
          <p:cNvPr id="3" name="Text Placeholder 20">
            <a:extLst>
              <a:ext uri="{FF2B5EF4-FFF2-40B4-BE49-F238E27FC236}">
                <a16:creationId xmlns:a16="http://schemas.microsoft.com/office/drawing/2014/main" id="{9EF8E354-BD11-3DFE-5808-3B2DAE3281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8059" y="1990542"/>
            <a:ext cx="3474693" cy="898708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  <a:defRPr sz="3200">
                <a:solidFill>
                  <a:schemeClr val="tx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</a:lstStyle>
          <a:p>
            <a:pPr lvl="0"/>
            <a:r>
              <a:rPr lang="en-US" dirty="0"/>
              <a:t>This is a multi line heading.</a:t>
            </a:r>
          </a:p>
        </p:txBody>
      </p:sp>
      <p:sp>
        <p:nvSpPr>
          <p:cNvPr id="4" name="Text Placeholder 24">
            <a:extLst>
              <a:ext uri="{FF2B5EF4-FFF2-40B4-BE49-F238E27FC236}">
                <a16:creationId xmlns:a16="http://schemas.microsoft.com/office/drawing/2014/main" id="{B8BB0EFF-3BFB-E17A-E9D0-652AC4E00E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8058" y="3242361"/>
            <a:ext cx="3474694" cy="23621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</a:t>
            </a:r>
            <a:r>
              <a:rPr lang="en-US" dirty="0" err="1"/>
              <a:t>dolore</a:t>
            </a:r>
            <a:r>
              <a:rPr lang="en-US" dirty="0"/>
              <a:t>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pic>
        <p:nvPicPr>
          <p:cNvPr id="9" name="Picture 8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6A28C4FE-A5DA-1A22-6612-CF2D8B6FE3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0CBC072-FDE9-47DA-FB93-6FC7F4F356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05400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50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wo Columns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84194A-1A4A-B195-7424-B9A36B2D7A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21" name="Text Placeholder 23">
            <a:extLst>
              <a:ext uri="{FF2B5EF4-FFF2-40B4-BE49-F238E27FC236}">
                <a16:creationId xmlns:a16="http://schemas.microsoft.com/office/drawing/2014/main" id="{C7CF9425-5972-274D-ABF4-EEC254250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7" y="2528888"/>
            <a:ext cx="5292724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3">
            <a:extLst>
              <a:ext uri="{FF2B5EF4-FFF2-40B4-BE49-F238E27FC236}">
                <a16:creationId xmlns:a16="http://schemas.microsoft.com/office/drawing/2014/main" id="{F5E24032-F81C-744B-8878-B00BE5F3C6E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167438" y="2528888"/>
            <a:ext cx="5292726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24">
            <a:extLst>
              <a:ext uri="{FF2B5EF4-FFF2-40B4-BE49-F238E27FC236}">
                <a16:creationId xmlns:a16="http://schemas.microsoft.com/office/drawing/2014/main" id="{E179A0EB-4A50-2281-79E0-CF23F771B1E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4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4" name="Title Placeholder 22">
            <a:extLst>
              <a:ext uri="{FF2B5EF4-FFF2-40B4-BE49-F238E27FC236}">
                <a16:creationId xmlns:a16="http://schemas.microsoft.com/office/drawing/2014/main" id="{09A82B3A-1C94-B242-71D5-2EF9F5001A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3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9" name="Picture 8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EF5485E9-80BA-82A7-F52B-336C51F26F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5393076-727A-FC96-3AD3-7A4548F7C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34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95" userDrawn="1">
          <p15:clr>
            <a:srgbClr val="5ACBF0"/>
          </p15:clr>
        </p15:guide>
        <p15:guide id="2" pos="3885" userDrawn="1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| Subheadline | Three Column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56508D-75AB-A5D3-5EC8-9AC9589502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3"/>
            <a:ext cx="12188952" cy="851574"/>
          </a:xfrm>
          <a:prstGeom prst="rect">
            <a:avLst/>
          </a:prstGeom>
        </p:spPr>
      </p:pic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856AF3E-B090-5F45-9D26-46D031177A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19604" y="2500276"/>
            <a:ext cx="3480360" cy="3312138"/>
          </a:xfrm>
          <a:solidFill>
            <a:schemeClr val="bg2"/>
          </a:solidFill>
        </p:spPr>
        <p:txBody>
          <a:bodyPr bIns="972000" anchor="ctr">
            <a:noAutofit/>
          </a:bodyPr>
          <a:lstStyle>
            <a:lvl1pPr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25" name="Text Placeholder 23">
            <a:extLst>
              <a:ext uri="{FF2B5EF4-FFF2-40B4-BE49-F238E27FC236}">
                <a16:creationId xmlns:a16="http://schemas.microsoft.com/office/drawing/2014/main" id="{D95CDF08-3C0A-8545-9972-CA8FFF8F4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9268" y="2501993"/>
            <a:ext cx="3480360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F9734DB7-4573-E54D-99BE-47F24BC6743C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9804" y="2501993"/>
            <a:ext cx="3480360" cy="1831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085D77F4-AEF8-559D-7E53-B1ED1CC28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8" y="1157783"/>
            <a:ext cx="10728323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accent1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 dirty="0"/>
              <a:t>This is a subheading.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.</a:t>
            </a:r>
          </a:p>
        </p:txBody>
      </p:sp>
      <p:sp>
        <p:nvSpPr>
          <p:cNvPr id="10" name="Title Placeholder 22">
            <a:extLst>
              <a:ext uri="{FF2B5EF4-FFF2-40B4-BE49-F238E27FC236}">
                <a16:creationId xmlns:a16="http://schemas.microsoft.com/office/drawing/2014/main" id="{2679C80B-0D61-368A-9AF5-385915E192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30659"/>
            <a:ext cx="10728322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This is a headline</a:t>
            </a:r>
          </a:p>
        </p:txBody>
      </p:sp>
      <p:pic>
        <p:nvPicPr>
          <p:cNvPr id="3" name="Picture 2" descr="Logo, icon&#10;&#10;Description automatically generated with medium confidence">
            <a:extLst>
              <a:ext uri="{FF2B5EF4-FFF2-40B4-BE49-F238E27FC236}">
                <a16:creationId xmlns:a16="http://schemas.microsoft.com/office/drawing/2014/main" id="{06CEE90E-D740-E3A6-4DE2-932AFADA33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86135"/>
            <a:ext cx="457200" cy="258618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1E0FA4D-9172-1BF9-B314-B36085EE02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42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1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19" Type="http://schemas.openxmlformats.org/officeDocument/2006/relationships/slideLayout" Target="../slideLayouts/slideLayout3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4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731837" y="2528888"/>
            <a:ext cx="10728326" cy="1516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4F6231-F3B7-6E5A-9F05-3F3C98F2CFE6}"/>
              </a:ext>
            </a:extLst>
          </p:cNvPr>
          <p:cNvSpPr txBox="1"/>
          <p:nvPr userDrawn="1"/>
        </p:nvSpPr>
        <p:spPr>
          <a:xfrm>
            <a:off x="1066800" y="6353889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</p:spTree>
    <p:extLst>
      <p:ext uri="{BB962C8B-B14F-4D97-AF65-F5344CB8AC3E}">
        <p14:creationId xmlns:p14="http://schemas.microsoft.com/office/powerpoint/2010/main" val="179836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4" r:id="rId2"/>
    <p:sldLayoutId id="2147483655" r:id="rId3"/>
    <p:sldLayoutId id="2147483654" r:id="rId4"/>
    <p:sldLayoutId id="2147483670" r:id="rId5"/>
    <p:sldLayoutId id="2147483668" r:id="rId6"/>
    <p:sldLayoutId id="2147483653" r:id="rId7"/>
    <p:sldLayoutId id="2147483657" r:id="rId8"/>
    <p:sldLayoutId id="2147483658" r:id="rId9"/>
    <p:sldLayoutId id="2147483659" r:id="rId10"/>
    <p:sldLayoutId id="2147483663" r:id="rId11"/>
    <p:sldLayoutId id="2147483656" r:id="rId12"/>
    <p:sldLayoutId id="2147483673" r:id="rId13"/>
    <p:sldLayoutId id="2147483650" r:id="rId14"/>
    <p:sldLayoutId id="2147483676" r:id="rId15"/>
    <p:sldLayoutId id="2147483727" r:id="rId16"/>
    <p:sldLayoutId id="2147483679" r:id="rId17"/>
    <p:sldLayoutId id="2147483661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0"/>
        </a:spcAft>
        <a:buClr>
          <a:schemeClr val="accent1"/>
        </a:buClr>
        <a:buFont typeface="Poppins Black" panose="00000A00000000000000" pitchFamily="2" charset="0"/>
        <a:buChar char="—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SemiBold" panose="000007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 userDrawn="1">
          <p15:clr>
            <a:srgbClr val="F26B43"/>
          </p15:clr>
        </p15:guide>
        <p15:guide id="2" orient="horz" pos="459" userDrawn="1">
          <p15:clr>
            <a:srgbClr val="F26B43"/>
          </p15:clr>
        </p15:guide>
        <p15:guide id="3" orient="horz" pos="3861" userDrawn="1">
          <p15:clr>
            <a:srgbClr val="F26B43"/>
          </p15:clr>
        </p15:guide>
        <p15:guide id="4" pos="7219" userDrawn="1">
          <p15:clr>
            <a:srgbClr val="F26B43"/>
          </p15:clr>
        </p15:guide>
        <p15:guide id="5" pos="1141" userDrawn="1">
          <p15:clr>
            <a:srgbClr val="F26B43"/>
          </p15:clr>
        </p15:guide>
        <p15:guide id="6" pos="1220" userDrawn="1">
          <p15:clr>
            <a:srgbClr val="F26B43"/>
          </p15:clr>
        </p15:guide>
        <p15:guide id="7" pos="3419" userDrawn="1">
          <p15:clr>
            <a:srgbClr val="F26B43"/>
          </p15:clr>
        </p15:guide>
        <p15:guide id="8" pos="3500" userDrawn="1">
          <p15:clr>
            <a:srgbClr val="F26B43"/>
          </p15:clr>
        </p15:guide>
        <p15:guide id="9" pos="4179" userDrawn="1">
          <p15:clr>
            <a:srgbClr val="F26B43"/>
          </p15:clr>
        </p15:guide>
        <p15:guide id="10" pos="4260" userDrawn="1">
          <p15:clr>
            <a:srgbClr val="F26B43"/>
          </p15:clr>
        </p15:guide>
        <p15:guide id="11" pos="2741" userDrawn="1">
          <p15:clr>
            <a:srgbClr val="F26B43"/>
          </p15:clr>
        </p15:guide>
        <p15:guide id="12" pos="2660" userDrawn="1">
          <p15:clr>
            <a:srgbClr val="F26B43"/>
          </p15:clr>
        </p15:guide>
        <p15:guide id="13" pos="1980" userDrawn="1">
          <p15:clr>
            <a:srgbClr val="F26B43"/>
          </p15:clr>
        </p15:guide>
        <p15:guide id="14" pos="1900" userDrawn="1">
          <p15:clr>
            <a:srgbClr val="F26B43"/>
          </p15:clr>
        </p15:guide>
        <p15:guide id="15" pos="5020" userDrawn="1">
          <p15:clr>
            <a:srgbClr val="F26B43"/>
          </p15:clr>
        </p15:guide>
        <p15:guide id="16" pos="4939" userDrawn="1">
          <p15:clr>
            <a:srgbClr val="F26B43"/>
          </p15:clr>
        </p15:guide>
        <p15:guide id="17" pos="5700" userDrawn="1">
          <p15:clr>
            <a:srgbClr val="F26B43"/>
          </p15:clr>
        </p15:guide>
        <p15:guide id="18" pos="5777" userDrawn="1">
          <p15:clr>
            <a:srgbClr val="F26B43"/>
          </p15:clr>
        </p15:guide>
        <p15:guide id="19" pos="6457" userDrawn="1">
          <p15:clr>
            <a:srgbClr val="F26B43"/>
          </p15:clr>
        </p15:guide>
        <p15:guide id="20" pos="6537" userDrawn="1">
          <p15:clr>
            <a:srgbClr val="F26B43"/>
          </p15:clr>
        </p15:guide>
        <p15:guide id="21" orient="horz" pos="799" userDrawn="1">
          <p15:clr>
            <a:srgbClr val="F26B43"/>
          </p15:clr>
        </p15:guide>
        <p15:guide id="22" orient="horz" pos="1593" userDrawn="1">
          <p15:clr>
            <a:srgbClr val="F26B43"/>
          </p15:clr>
        </p15:guide>
        <p15:guide id="23" orient="horz" pos="1139" userDrawn="1">
          <p15:clr>
            <a:srgbClr val="F26B43"/>
          </p15:clr>
        </p15:guide>
        <p15:guide id="24" orient="horz" pos="2500" userDrawn="1">
          <p15:clr>
            <a:srgbClr val="F26B43"/>
          </p15:clr>
        </p15:guide>
        <p15:guide id="25" orient="horz" pos="2954" userDrawn="1">
          <p15:clr>
            <a:srgbClr val="F26B43"/>
          </p15:clr>
        </p15:guide>
        <p15:guide id="26" orient="horz" pos="3385" userDrawn="1">
          <p15:clr>
            <a:srgbClr val="F26B43"/>
          </p15:clr>
        </p15:guide>
        <p15:guide id="27" orient="horz" pos="2047" userDrawn="1">
          <p15:clr>
            <a:srgbClr val="F26B43"/>
          </p15:clr>
        </p15:guide>
        <p15:guide id="28" orient="horz" pos="1820" userDrawn="1">
          <p15:clr>
            <a:srgbClr val="F26B43"/>
          </p15:clr>
        </p15:guide>
        <p15:guide id="29" orient="horz" pos="227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822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 userDrawn="1"/>
        </p:nvSpPr>
        <p:spPr>
          <a:xfrm>
            <a:off x="1066800" y="6353889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bg1">
                    <a:lumMod val="6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bg1">
                    <a:lumMod val="65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731837" y="2528888"/>
            <a:ext cx="10728326" cy="1516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87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7" r:id="rId14"/>
    <p:sldLayoutId id="2147483718" r:id="rId15"/>
    <p:sldLayoutId id="2147483719" r:id="rId16"/>
    <p:sldLayoutId id="2147483728" r:id="rId17"/>
    <p:sldLayoutId id="2147483724" r:id="rId18"/>
    <p:sldLayoutId id="2147483725" r:id="rId19"/>
    <p:sldLayoutId id="2147483729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0"/>
        </a:spcAft>
        <a:buClr>
          <a:schemeClr val="accent1"/>
        </a:buClr>
        <a:buFont typeface="Poppins Black" panose="00000A00000000000000" pitchFamily="2" charset="0"/>
        <a:buChar char="—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SemiBold" panose="000007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pos="7219">
          <p15:clr>
            <a:srgbClr val="F26B43"/>
          </p15:clr>
        </p15:guide>
        <p15:guide id="5" pos="1141">
          <p15:clr>
            <a:srgbClr val="F26B43"/>
          </p15:clr>
        </p15:guide>
        <p15:guide id="6" pos="1220">
          <p15:clr>
            <a:srgbClr val="F26B43"/>
          </p15:clr>
        </p15:guide>
        <p15:guide id="7" pos="3419">
          <p15:clr>
            <a:srgbClr val="F26B43"/>
          </p15:clr>
        </p15:guide>
        <p15:guide id="8" pos="3500">
          <p15:clr>
            <a:srgbClr val="F26B43"/>
          </p15:clr>
        </p15:guide>
        <p15:guide id="9" pos="4179">
          <p15:clr>
            <a:srgbClr val="F26B43"/>
          </p15:clr>
        </p15:guide>
        <p15:guide id="10" pos="4260">
          <p15:clr>
            <a:srgbClr val="F26B43"/>
          </p15:clr>
        </p15:guide>
        <p15:guide id="11" pos="2741">
          <p15:clr>
            <a:srgbClr val="F26B43"/>
          </p15:clr>
        </p15:guide>
        <p15:guide id="12" pos="2660">
          <p15:clr>
            <a:srgbClr val="F26B43"/>
          </p15:clr>
        </p15:guide>
        <p15:guide id="13" pos="1980">
          <p15:clr>
            <a:srgbClr val="F26B43"/>
          </p15:clr>
        </p15:guide>
        <p15:guide id="14" pos="1900">
          <p15:clr>
            <a:srgbClr val="F26B43"/>
          </p15:clr>
        </p15:guide>
        <p15:guide id="15" pos="5020">
          <p15:clr>
            <a:srgbClr val="F26B43"/>
          </p15:clr>
        </p15:guide>
        <p15:guide id="16" pos="4939">
          <p15:clr>
            <a:srgbClr val="F26B43"/>
          </p15:clr>
        </p15:guide>
        <p15:guide id="17" pos="5700">
          <p15:clr>
            <a:srgbClr val="F26B43"/>
          </p15:clr>
        </p15:guide>
        <p15:guide id="18" pos="5777">
          <p15:clr>
            <a:srgbClr val="F26B43"/>
          </p15:clr>
        </p15:guide>
        <p15:guide id="19" pos="6457">
          <p15:clr>
            <a:srgbClr val="F26B43"/>
          </p15:clr>
        </p15:guide>
        <p15:guide id="20" pos="6537">
          <p15:clr>
            <a:srgbClr val="F26B43"/>
          </p15:clr>
        </p15:guide>
        <p15:guide id="21" orient="horz" pos="799">
          <p15:clr>
            <a:srgbClr val="F26B43"/>
          </p15:clr>
        </p15:guide>
        <p15:guide id="22" orient="horz" pos="1593">
          <p15:clr>
            <a:srgbClr val="F26B43"/>
          </p15:clr>
        </p15:guide>
        <p15:guide id="23" orient="horz" pos="1139">
          <p15:clr>
            <a:srgbClr val="F26B43"/>
          </p15:clr>
        </p15:guide>
        <p15:guide id="24" orient="horz" pos="2500">
          <p15:clr>
            <a:srgbClr val="F26B43"/>
          </p15:clr>
        </p15:guide>
        <p15:guide id="25" orient="horz" pos="2954">
          <p15:clr>
            <a:srgbClr val="F26B43"/>
          </p15:clr>
        </p15:guide>
        <p15:guide id="26" orient="horz" pos="3385">
          <p15:clr>
            <a:srgbClr val="F26B43"/>
          </p15:clr>
        </p15:guide>
        <p15:guide id="27" orient="horz" pos="2047">
          <p15:clr>
            <a:srgbClr val="F26B43"/>
          </p15:clr>
        </p15:guide>
        <p15:guide id="28" orient="horz" pos="1820">
          <p15:clr>
            <a:srgbClr val="F26B43"/>
          </p15:clr>
        </p15:guide>
        <p15:guide id="29" orient="horz" pos="2273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 userDrawn="1"/>
        </p:nvSpPr>
        <p:spPr>
          <a:xfrm>
            <a:off x="1936750" y="6353889"/>
            <a:ext cx="1230164" cy="12311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800" dirty="0">
                <a:solidFill>
                  <a:schemeClr val="accent3">
                    <a:lumMod val="60000"/>
                    <a:lumOff val="4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accent3">
                    <a:lumMod val="60000"/>
                    <a:lumOff val="40000"/>
                  </a:schemeClr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fld id="{866D8E11-A83D-46AC-BA35-C493C365AC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6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idx="1"/>
          </p:nvPr>
        </p:nvSpPr>
        <p:spPr>
          <a:xfrm>
            <a:off x="731837" y="2548040"/>
            <a:ext cx="10728326" cy="1516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DDA7B197-7F82-B4CA-F775-35D64BD8A3F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52882"/>
            <a:ext cx="1066800" cy="37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8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41" r:id="rId5"/>
    <p:sldLayoutId id="2147483746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0"/>
        </a:spcAft>
        <a:buClr>
          <a:schemeClr val="accent3"/>
        </a:buClr>
        <a:buFont typeface="Poppins Black" panose="00000A00000000000000" pitchFamily="2" charset="0"/>
        <a:buChar char="—"/>
        <a:defRPr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Poppins SemiBold" panose="000007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3"/>
        </a:buClr>
        <a:buFont typeface="Poppins Light" panose="00000400000000000000" pitchFamily="2" charset="0"/>
        <a:buChar char="–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pos="7219">
          <p15:clr>
            <a:srgbClr val="F26B43"/>
          </p15:clr>
        </p15:guide>
        <p15:guide id="5" pos="1141">
          <p15:clr>
            <a:srgbClr val="F26B43"/>
          </p15:clr>
        </p15:guide>
        <p15:guide id="6" pos="1220">
          <p15:clr>
            <a:srgbClr val="F26B43"/>
          </p15:clr>
        </p15:guide>
        <p15:guide id="7" pos="3419">
          <p15:clr>
            <a:srgbClr val="F26B43"/>
          </p15:clr>
        </p15:guide>
        <p15:guide id="8" pos="3500">
          <p15:clr>
            <a:srgbClr val="F26B43"/>
          </p15:clr>
        </p15:guide>
        <p15:guide id="9" pos="4179">
          <p15:clr>
            <a:srgbClr val="F26B43"/>
          </p15:clr>
        </p15:guide>
        <p15:guide id="10" pos="4260">
          <p15:clr>
            <a:srgbClr val="F26B43"/>
          </p15:clr>
        </p15:guide>
        <p15:guide id="11" pos="2741">
          <p15:clr>
            <a:srgbClr val="F26B43"/>
          </p15:clr>
        </p15:guide>
        <p15:guide id="12" pos="2660">
          <p15:clr>
            <a:srgbClr val="F26B43"/>
          </p15:clr>
        </p15:guide>
        <p15:guide id="13" pos="1980">
          <p15:clr>
            <a:srgbClr val="F26B43"/>
          </p15:clr>
        </p15:guide>
        <p15:guide id="14" pos="1900">
          <p15:clr>
            <a:srgbClr val="F26B43"/>
          </p15:clr>
        </p15:guide>
        <p15:guide id="15" pos="5020">
          <p15:clr>
            <a:srgbClr val="F26B43"/>
          </p15:clr>
        </p15:guide>
        <p15:guide id="16" pos="4939">
          <p15:clr>
            <a:srgbClr val="F26B43"/>
          </p15:clr>
        </p15:guide>
        <p15:guide id="17" pos="5700">
          <p15:clr>
            <a:srgbClr val="F26B43"/>
          </p15:clr>
        </p15:guide>
        <p15:guide id="18" pos="5777">
          <p15:clr>
            <a:srgbClr val="F26B43"/>
          </p15:clr>
        </p15:guide>
        <p15:guide id="19" pos="6457">
          <p15:clr>
            <a:srgbClr val="F26B43"/>
          </p15:clr>
        </p15:guide>
        <p15:guide id="20" pos="6537">
          <p15:clr>
            <a:srgbClr val="F26B43"/>
          </p15:clr>
        </p15:guide>
        <p15:guide id="21" orient="horz" pos="799">
          <p15:clr>
            <a:srgbClr val="F26B43"/>
          </p15:clr>
        </p15:guide>
        <p15:guide id="22" orient="horz" pos="1593">
          <p15:clr>
            <a:srgbClr val="F26B43"/>
          </p15:clr>
        </p15:guide>
        <p15:guide id="23" orient="horz" pos="1139">
          <p15:clr>
            <a:srgbClr val="F26B43"/>
          </p15:clr>
        </p15:guide>
        <p15:guide id="24" orient="horz" pos="2500">
          <p15:clr>
            <a:srgbClr val="F26B43"/>
          </p15:clr>
        </p15:guide>
        <p15:guide id="25" orient="horz" pos="2954">
          <p15:clr>
            <a:srgbClr val="F26B43"/>
          </p15:clr>
        </p15:guide>
        <p15:guide id="26" orient="horz" pos="3385">
          <p15:clr>
            <a:srgbClr val="F26B43"/>
          </p15:clr>
        </p15:guide>
        <p15:guide id="27" orient="horz" pos="2047">
          <p15:clr>
            <a:srgbClr val="F26B43"/>
          </p15:clr>
        </p15:guide>
        <p15:guide id="28" orient="horz" pos="1820">
          <p15:clr>
            <a:srgbClr val="F26B43"/>
          </p15:clr>
        </p15:guide>
        <p15:guide id="29" orient="horz" pos="227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10" Type="http://schemas.openxmlformats.org/officeDocument/2006/relationships/image" Target="../media/image56.svg"/><Relationship Id="rId4" Type="http://schemas.openxmlformats.org/officeDocument/2006/relationships/image" Target="../media/image50.svg"/><Relationship Id="rId9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suse.imagerelay.com/folders/1056736#assets/81050952" TargetMode="External"/><Relationship Id="rId3" Type="http://schemas.openxmlformats.org/officeDocument/2006/relationships/hyperlink" Target="https://suse.imagerelay.com/folders/1055298" TargetMode="External"/><Relationship Id="rId7" Type="http://schemas.openxmlformats.org/officeDocument/2006/relationships/hyperlink" Target="https://suse.imagerelay.com/folders/1415211" TargetMode="External"/><Relationship Id="rId12" Type="http://schemas.openxmlformats.org/officeDocument/2006/relationships/image" Target="../media/image31.png"/><Relationship Id="rId2" Type="http://schemas.openxmlformats.org/officeDocument/2006/relationships/hyperlink" Target="https://suse.imagerelay.com/folders/1058670#assets/133743163" TargetMode="Externa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links.imagerelay.com/cdn/3404/ql/0b212b4dae864745a38cef02e6655226/SUSE-Logo.zip" TargetMode="External"/><Relationship Id="rId11" Type="http://schemas.openxmlformats.org/officeDocument/2006/relationships/hyperlink" Target="https://suse.slack.com/archives/C029L4KBERE" TargetMode="External"/><Relationship Id="rId5" Type="http://schemas.openxmlformats.org/officeDocument/2006/relationships/hyperlink" Target="https://fonts.google.com/specimen/Poppins" TargetMode="External"/><Relationship Id="rId10" Type="http://schemas.openxmlformats.org/officeDocument/2006/relationships/hyperlink" Target="https://suse.imagerelay.com/folders/1415211#assets/104397664" TargetMode="External"/><Relationship Id="rId4" Type="http://schemas.openxmlformats.org/officeDocument/2006/relationships/hyperlink" Target="https://suse.imagerelay.com/folders/1056713" TargetMode="External"/><Relationship Id="rId9" Type="http://schemas.openxmlformats.org/officeDocument/2006/relationships/hyperlink" Target="https://suse.imagerelay.com/folders/129644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use.imagerelay.com/folders/1058670#assets/133743163" TargetMode="External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352DA90-DC78-6C6A-1C87-FA0F259D9B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C8FDE0-E4B0-3B4C-9396-E1B35D1DFA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dark theme cover page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FAAC051-AB22-FEC1-D05B-1CFFC99725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Best for presentations given in a large, dark room like a keynote stage. Avoid using a dark theme when printing your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294343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 Placeholder 9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+mj-lt"/>
              </a:rPr>
              <a:t>Session One</a:t>
            </a:r>
            <a:br>
              <a:rPr lang="en-US" dirty="0"/>
            </a:br>
            <a:r>
              <a:rPr lang="en-US" dirty="0"/>
              <a:t>Shift + Enter/Return to add details to the sessions. </a:t>
            </a:r>
          </a:p>
          <a:p>
            <a:r>
              <a:rPr lang="en-US" dirty="0">
                <a:solidFill>
                  <a:schemeClr val="accent1"/>
                </a:solidFill>
                <a:latin typeface="+mj-lt"/>
              </a:rPr>
              <a:t>Session Two</a:t>
            </a:r>
            <a:br>
              <a:rPr lang="en-US" dirty="0"/>
            </a:br>
            <a:r>
              <a:rPr lang="en-US" dirty="0"/>
              <a:t>You can also make the session titles medium and in jungle green to stand out</a:t>
            </a:r>
          </a:p>
          <a:p>
            <a:pPr>
              <a:buClr>
                <a:schemeClr val="accent4"/>
              </a:buClr>
            </a:pPr>
            <a:r>
              <a:rPr lang="en-US" dirty="0">
                <a:solidFill>
                  <a:schemeClr val="accent4"/>
                </a:solidFill>
                <a:latin typeface="+mj-lt"/>
              </a:rPr>
              <a:t>Lunch</a:t>
            </a:r>
            <a:br>
              <a:rPr lang="en-US" dirty="0"/>
            </a:br>
            <a:r>
              <a:rPr lang="en-US" dirty="0"/>
              <a:t>If you have a special session, use a secondary color to make it stand out further. Remember to change the number color in the numbering drop down. </a:t>
            </a:r>
          </a:p>
          <a:p>
            <a:r>
              <a:rPr lang="en-US" dirty="0">
                <a:solidFill>
                  <a:schemeClr val="accent1"/>
                </a:solidFill>
                <a:latin typeface="+mj-lt"/>
              </a:rPr>
              <a:t>Session Three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E60D2A5-9A85-4367-DE4B-9A94EA411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an agenda slide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B5E8DA6D-D656-F04D-801D-4E5B29D36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58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1" descr="A person with the arms crossed&#10;&#10;Description automatically generated with low confidence">
            <a:extLst>
              <a:ext uri="{FF2B5EF4-FFF2-40B4-BE49-F238E27FC236}">
                <a16:creationId xmlns:a16="http://schemas.microsoft.com/office/drawing/2014/main" id="{41170AA1-0C6C-0FFE-3C0C-20D141C1793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147CB-444B-5DDD-2E04-645F286D0F7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AU" dirty="0"/>
              <a:t>Name </a:t>
            </a:r>
            <a:br>
              <a:rPr lang="en-AU" dirty="0"/>
            </a:br>
            <a:r>
              <a:rPr lang="en-AU" dirty="0"/>
              <a:t>Family Name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AB94B0-73C7-D954-4EFC-4B1FB71882A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268B0B-01D9-239E-7890-69F2160D81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pic>
        <p:nvPicPr>
          <p:cNvPr id="25" name="Picture Placeholder 7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A93E7726-69DA-C296-33BF-B671FBA39A2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6" name="Picture Placeholder 30" descr="A person with curly hair&#10;&#10;Description automatically generated with low confidence">
            <a:extLst>
              <a:ext uri="{FF2B5EF4-FFF2-40B4-BE49-F238E27FC236}">
                <a16:creationId xmlns:a16="http://schemas.microsoft.com/office/drawing/2014/main" id="{26E4A199-3884-277C-B527-682D6DBB597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7" name="Picture Placeholder 25" descr="A person with the arms crossed&#10;&#10;Description automatically generated with low confidence">
            <a:extLst>
              <a:ext uri="{FF2B5EF4-FFF2-40B4-BE49-F238E27FC236}">
                <a16:creationId xmlns:a16="http://schemas.microsoft.com/office/drawing/2014/main" id="{B2065E4C-B5D9-7189-86D2-2E597DFB23E2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1305F52-6FFA-44CA-9521-3E2FF2266FE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CZ" dirty="0"/>
              <a:t>he/her/hers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E970C1-5585-7BE3-FDDF-25D4808DB8F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AU" dirty="0"/>
              <a:t>Name </a:t>
            </a:r>
            <a:br>
              <a:rPr lang="en-AU" dirty="0"/>
            </a:br>
            <a:r>
              <a:rPr lang="en-AU" dirty="0"/>
              <a:t>Family Name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1E955F6-C57D-CF23-313E-4BE09FB3B0B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E446DF6-267F-6B72-DF8B-509A7760823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7D551B8-F79B-BC57-87D7-9679340E57A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GB" dirty="0"/>
              <a:t>h</a:t>
            </a:r>
            <a:r>
              <a:rPr lang="en-CZ" dirty="0"/>
              <a:t>e/him/his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8A13FE0-3C55-1E56-9C71-E337174947B3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AU" dirty="0"/>
              <a:t>Name </a:t>
            </a:r>
            <a:br>
              <a:rPr lang="en-AU" dirty="0"/>
            </a:br>
            <a:r>
              <a:rPr lang="en-AU" dirty="0"/>
              <a:t>Family Name</a:t>
            </a:r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A8D0CE9A-8B8D-389D-9C7C-30F9805058EF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14413F8-D279-7F59-6D73-B0F17FD0B3B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677E0B1-FBBD-D9FB-1D2A-A09E70E7647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GB" dirty="0"/>
              <a:t>t</a:t>
            </a:r>
            <a:r>
              <a:rPr lang="en-CZ" dirty="0"/>
              <a:t>hey/them/their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6EE6DFAD-CC0F-32A6-AE16-978AA4A8AE5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AU" dirty="0"/>
              <a:t>Name </a:t>
            </a:r>
            <a:br>
              <a:rPr lang="en-AU" dirty="0"/>
            </a:br>
            <a:r>
              <a:rPr lang="en-AU" dirty="0"/>
              <a:t>Family Name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FB28221-37C4-6AA9-D89B-53FDE3F59CB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C5729D75-112C-A7E4-8370-67F3D37F4EFD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A108BF0-FA46-4174-2E93-2A5D0854EBE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CZ" dirty="0"/>
              <a:t>he/her/hers</a:t>
            </a:r>
          </a:p>
        </p:txBody>
      </p:sp>
      <p:sp>
        <p:nvSpPr>
          <p:cNvPr id="46" name="Title 45">
            <a:extLst>
              <a:ext uri="{FF2B5EF4-FFF2-40B4-BE49-F238E27FC236}">
                <a16:creationId xmlns:a16="http://schemas.microsoft.com/office/drawing/2014/main" id="{9F4A707C-2C75-4769-6A13-5FE00643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630659"/>
            <a:ext cx="10728323" cy="455509"/>
          </a:xfrm>
        </p:spPr>
        <p:txBody>
          <a:bodyPr/>
          <a:lstStyle/>
          <a:p>
            <a:r>
              <a:rPr lang="en-US" dirty="0"/>
              <a:t>Meet the team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C8B47D-DD38-5300-D17B-F10EB9E10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0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Placeholder 50" descr="A person with her arms crossed&#10;&#10;Description automatically generated with low confidence">
            <a:extLst>
              <a:ext uri="{FF2B5EF4-FFF2-40B4-BE49-F238E27FC236}">
                <a16:creationId xmlns:a16="http://schemas.microsoft.com/office/drawing/2014/main" id="{6AEF1ACB-42A1-C896-E983-45B7B9ECB7D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4842C9-AB2E-215E-9151-FEF39390021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AU" dirty="0"/>
              <a:t>[Name][Family Name]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22D577-9DB8-6DCF-589C-73AC02BFD7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6E27BD-A69F-E15F-F40A-5BD9EB3FBB6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pic>
        <p:nvPicPr>
          <p:cNvPr id="57" name="Picture Placeholder 56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F5E1FA39-C4E4-7A97-383C-7708926A8FC6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320383-1085-F9BD-1B94-40BD9BCFB09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27AED3-EABB-F526-38DA-F0D46A89A3D9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C3AAD2B-E058-C7F2-0E75-9D91FB3B6A31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A7E84364-E06B-AC23-72E1-533C14F59C9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en-US" dirty="0"/>
              <a:t>Team Leads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779796D0-A9B3-FC87-0018-30CD0947D0E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en-US" dirty="0"/>
              <a:t>Staff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7C7A954-CDC5-A75D-FF2A-E37E2116E34F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GB" dirty="0"/>
              <a:t>s</a:t>
            </a:r>
            <a:r>
              <a:rPr lang="en-CZ" dirty="0"/>
              <a:t>he/her/hers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5099A74E-12F3-BCBE-C6CC-0DEF264CCB52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</a:t>
            </a:r>
            <a:r>
              <a:rPr lang="en-CZ" dirty="0">
                <a:solidFill>
                  <a:schemeClr val="tx1"/>
                </a:solidFill>
              </a:rPr>
              <a:t>e/him/his</a:t>
            </a:r>
          </a:p>
        </p:txBody>
      </p:sp>
      <p:pic>
        <p:nvPicPr>
          <p:cNvPr id="63" name="Picture Placeholder 62" descr="A person with curly hair&#10;&#10;Description automatically generated with low confidence">
            <a:extLst>
              <a:ext uri="{FF2B5EF4-FFF2-40B4-BE49-F238E27FC236}">
                <a16:creationId xmlns:a16="http://schemas.microsoft.com/office/drawing/2014/main" id="{E2B76CFE-3EA5-E508-3CAD-7198A4687CB5}"/>
              </a:ext>
            </a:extLst>
          </p:cNvPr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EB50753-F243-BCEB-4D6F-31C9164424B6}"/>
              </a:ext>
            </a:extLst>
          </p:cNvPr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540BBFB-D1B9-0CEF-67A8-28C61EC3887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D9054F9-69A1-BD00-E5F2-460E5E2AD9E4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4D76288-000F-5A21-3E04-45FCDA29697A}"/>
              </a:ext>
            </a:extLst>
          </p:cNvPr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</a:t>
            </a:r>
            <a:r>
              <a:rPr lang="en-CZ" dirty="0">
                <a:solidFill>
                  <a:schemeClr val="tx1"/>
                </a:solidFill>
              </a:rPr>
              <a:t>hey/them/their</a:t>
            </a:r>
          </a:p>
        </p:txBody>
      </p:sp>
      <p:pic>
        <p:nvPicPr>
          <p:cNvPr id="59" name="Picture Placeholder 58" descr="A person with her arms crossed&#10;&#10;Description automatically generated with low confidence">
            <a:extLst>
              <a:ext uri="{FF2B5EF4-FFF2-40B4-BE49-F238E27FC236}">
                <a16:creationId xmlns:a16="http://schemas.microsoft.com/office/drawing/2014/main" id="{5B6ECEB6-61B7-9925-801C-D3316752A71E}"/>
              </a:ext>
            </a:extLst>
          </p:cNvPr>
          <p:cNvPicPr>
            <a:picLocks noGrp="1" noChangeAspect="1"/>
          </p:cNvPicPr>
          <p:nvPr>
            <p:ph type="pic" sz="quarter" idx="69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62D2EBC3-5500-6729-E84A-36F91B365696}"/>
              </a:ext>
            </a:extLst>
          </p:cNvPr>
          <p:cNvSpPr>
            <a:spLocks noGrp="1"/>
          </p:cNvSpPr>
          <p:nvPr>
            <p:ph type="body" sz="quarter" idx="70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06FE6F4-13CC-81B1-5B64-E05B414BCE77}"/>
              </a:ext>
            </a:extLst>
          </p:cNvPr>
          <p:cNvSpPr>
            <a:spLocks noGrp="1"/>
          </p:cNvSpPr>
          <p:nvPr>
            <p:ph type="body" sz="quarter" idx="71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7AA14D82-CC0E-FCC3-B6C2-40D72E422953}"/>
              </a:ext>
            </a:extLst>
          </p:cNvPr>
          <p:cNvSpPr>
            <a:spLocks noGrp="1"/>
          </p:cNvSpPr>
          <p:nvPr>
            <p:ph type="body" sz="quarter" idx="72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5D280BB8-725C-2B6C-4F48-A4D07B093AC6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</a:t>
            </a:r>
            <a:r>
              <a:rPr lang="en-CZ" dirty="0">
                <a:solidFill>
                  <a:schemeClr val="tx1"/>
                </a:solidFill>
              </a:rPr>
              <a:t>he/her/hers</a:t>
            </a:r>
          </a:p>
        </p:txBody>
      </p:sp>
      <p:pic>
        <p:nvPicPr>
          <p:cNvPr id="65" name="Picture Placeholder 6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50539A5F-4247-870F-65F1-C924AFC18558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2AB26E0-9EB2-4BD1-CC2F-7AE20FE39B9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1005997-ECE4-AACF-E3B4-1172330AAAF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478FD682-1090-8E04-F2DB-4FA4DA18745D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CBFA595B-208F-615A-8A1D-BE13FF9AA480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h</a:t>
            </a:r>
            <a:r>
              <a:rPr lang="en-CZ" dirty="0">
                <a:solidFill>
                  <a:schemeClr val="tx1"/>
                </a:solidFill>
              </a:rPr>
              <a:t>e/him/his</a:t>
            </a:r>
          </a:p>
        </p:txBody>
      </p:sp>
      <p:pic>
        <p:nvPicPr>
          <p:cNvPr id="61" name="Picture Placeholder 60" descr="A person with curly hair&#10;&#10;Description automatically generated with low confidence">
            <a:extLst>
              <a:ext uri="{FF2B5EF4-FFF2-40B4-BE49-F238E27FC236}">
                <a16:creationId xmlns:a16="http://schemas.microsoft.com/office/drawing/2014/main" id="{B5AE2D97-C056-26C3-2043-B6DA1CE64B48}"/>
              </a:ext>
            </a:extLst>
          </p:cNvPr>
          <p:cNvPicPr>
            <a:picLocks noGrp="1" noChangeAspect="1"/>
          </p:cNvPicPr>
          <p:nvPr>
            <p:ph type="pic" sz="quarter" idx="79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3FF0B5CD-E92F-CAE4-4CFE-1F36C2AF1BF0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F205B662-040A-4667-3B58-92AD2CA07EB6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6B5570F7-C120-3277-404F-CA9C8DC5722D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07965E96-A994-A29B-A8B5-87114C1A3C10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</a:t>
            </a:r>
            <a:r>
              <a:rPr lang="en-CZ" dirty="0">
                <a:solidFill>
                  <a:schemeClr val="tx1"/>
                </a:solidFill>
              </a:rPr>
              <a:t>hey/them/their</a:t>
            </a:r>
          </a:p>
        </p:txBody>
      </p:sp>
      <p:pic>
        <p:nvPicPr>
          <p:cNvPr id="67" name="Picture Placeholder 66" descr="A person with her arms crossed&#10;&#10;Description automatically generated with low confidence">
            <a:extLst>
              <a:ext uri="{FF2B5EF4-FFF2-40B4-BE49-F238E27FC236}">
                <a16:creationId xmlns:a16="http://schemas.microsoft.com/office/drawing/2014/main" id="{69ECEF85-4A9E-C7C8-39E9-591878311BFD}"/>
              </a:ext>
            </a:extLst>
          </p:cNvPr>
          <p:cNvPicPr>
            <a:picLocks noGrp="1" noChangeAspect="1"/>
          </p:cNvPicPr>
          <p:nvPr>
            <p:ph type="pic" sz="quarter" idx="8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726AE01E-4496-5648-056A-79E4E7F4DF7B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[Name][Family Name]</a:t>
            </a:r>
            <a:endParaRPr lang="en-US" dirty="0">
              <a:solidFill>
                <a:schemeClr val="tx1"/>
              </a:solidFill>
            </a:endParaRPr>
          </a:p>
          <a:p>
            <a:endParaRPr lang="en-CZ" dirty="0">
              <a:solidFill>
                <a:schemeClr val="tx1"/>
              </a:solidFill>
            </a:endParaRP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B51E2B13-32B3-431E-83F4-FCE5CD157993}"/>
              </a:ext>
            </a:extLst>
          </p:cNvPr>
          <p:cNvSpPr>
            <a:spLocks noGrp="1"/>
          </p:cNvSpPr>
          <p:nvPr>
            <p:ph type="body" sz="quarter" idx="86"/>
          </p:nvPr>
        </p:nvSpPr>
        <p:spPr/>
        <p:txBody>
          <a:bodyPr/>
          <a:lstStyle/>
          <a:p>
            <a:r>
              <a:rPr lang="en-AU" dirty="0">
                <a:solidFill>
                  <a:schemeClr val="tx1"/>
                </a:solidFill>
              </a:rPr>
              <a:t>Business Title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DD3079E4-000D-7194-3D45-C52D09BF2B8C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/>
        <p:txBody>
          <a:bodyPr/>
          <a:lstStyle/>
          <a:p>
            <a:r>
              <a:rPr lang="en-AU" dirty="0" err="1">
                <a:solidFill>
                  <a:schemeClr val="tx1"/>
                </a:solidFill>
              </a:rPr>
              <a:t>person@suse.com</a:t>
            </a:r>
            <a:endParaRPr lang="en-AU" dirty="0">
              <a:solidFill>
                <a:schemeClr val="tx1"/>
              </a:solidFill>
            </a:endParaRPr>
          </a:p>
          <a:p>
            <a:r>
              <a:rPr lang="en-AU" dirty="0">
                <a:solidFill>
                  <a:schemeClr val="tx1"/>
                </a:solidFill>
              </a:rPr>
              <a:t>+00 123 456 789 10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8FEEF4D4-3E26-CF38-5A43-FB0877F86C93}"/>
              </a:ext>
            </a:extLst>
          </p:cNvPr>
          <p:cNvSpPr>
            <a:spLocks noGrp="1"/>
          </p:cNvSpPr>
          <p:nvPr>
            <p:ph type="body" sz="quarter" idx="8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s</a:t>
            </a:r>
            <a:r>
              <a:rPr lang="en-CZ" dirty="0">
                <a:solidFill>
                  <a:schemeClr val="tx1"/>
                </a:solidFill>
              </a:rPr>
              <a:t>he/her/hers</a:t>
            </a:r>
          </a:p>
        </p:txBody>
      </p:sp>
      <p:pic>
        <p:nvPicPr>
          <p:cNvPr id="53" name="Picture Placeholder 52" descr="A person with curly hair&#10;&#10;Description automatically generated with low confidence">
            <a:extLst>
              <a:ext uri="{FF2B5EF4-FFF2-40B4-BE49-F238E27FC236}">
                <a16:creationId xmlns:a16="http://schemas.microsoft.com/office/drawing/2014/main" id="{3EE122B5-5780-9998-077D-3C7312310D83}"/>
              </a:ext>
            </a:extLst>
          </p:cNvPr>
          <p:cNvPicPr>
            <a:picLocks noGrp="1" noChangeAspect="1"/>
          </p:cNvPicPr>
          <p:nvPr>
            <p:ph type="pic" sz="quarter" idx="89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CD66156-8B50-CA56-FAFD-7AD9DEA2A1F2}"/>
              </a:ext>
            </a:extLst>
          </p:cNvPr>
          <p:cNvSpPr>
            <a:spLocks noGrp="1"/>
          </p:cNvSpPr>
          <p:nvPr>
            <p:ph type="body" sz="quarter" idx="90"/>
          </p:nvPr>
        </p:nvSpPr>
        <p:spPr/>
        <p:txBody>
          <a:bodyPr/>
          <a:lstStyle/>
          <a:p>
            <a:r>
              <a:rPr lang="en-AU" dirty="0"/>
              <a:t>[Name][Family Name]</a:t>
            </a:r>
            <a:endParaRPr lang="en-US" dirty="0"/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D8D5717A-910F-E342-8CC7-4136DB2A7647}"/>
              </a:ext>
            </a:extLst>
          </p:cNvPr>
          <p:cNvSpPr>
            <a:spLocks noGrp="1"/>
          </p:cNvSpPr>
          <p:nvPr>
            <p:ph type="body" sz="quarter" idx="91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FC75754B-86B3-8497-A655-DAFB4352F17A}"/>
              </a:ext>
            </a:extLst>
          </p:cNvPr>
          <p:cNvSpPr>
            <a:spLocks noGrp="1"/>
          </p:cNvSpPr>
          <p:nvPr>
            <p:ph type="body" sz="quarter" idx="92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0404C97C-FA36-E988-7617-1D235B7CE84D}"/>
              </a:ext>
            </a:extLst>
          </p:cNvPr>
          <p:cNvSpPr>
            <a:spLocks noGrp="1"/>
          </p:cNvSpPr>
          <p:nvPr>
            <p:ph type="body" sz="quarter" idx="93"/>
          </p:nvPr>
        </p:nvSpPr>
        <p:spPr/>
        <p:txBody>
          <a:bodyPr/>
          <a:lstStyle/>
          <a:p>
            <a:r>
              <a:rPr lang="en-GB" dirty="0"/>
              <a:t>t</a:t>
            </a:r>
            <a:r>
              <a:rPr lang="en-CZ" dirty="0"/>
              <a:t>hey/them/their</a:t>
            </a:r>
          </a:p>
        </p:txBody>
      </p:sp>
      <p:pic>
        <p:nvPicPr>
          <p:cNvPr id="55" name="Picture Placeholder 5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001AD294-F7F5-3918-2DB6-02FF67AEBD37}"/>
              </a:ext>
            </a:extLst>
          </p:cNvPr>
          <p:cNvPicPr>
            <a:picLocks noGrp="1" noChangeAspect="1"/>
          </p:cNvPicPr>
          <p:nvPr>
            <p:ph type="pic" sz="quarter" idx="94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46" name="Text Placeholder 45">
            <a:extLst>
              <a:ext uri="{FF2B5EF4-FFF2-40B4-BE49-F238E27FC236}">
                <a16:creationId xmlns:a16="http://schemas.microsoft.com/office/drawing/2014/main" id="{5376E6BE-D565-A778-EDF5-7DC4A10A9038}"/>
              </a:ext>
            </a:extLst>
          </p:cNvPr>
          <p:cNvSpPr>
            <a:spLocks noGrp="1"/>
          </p:cNvSpPr>
          <p:nvPr>
            <p:ph type="body" sz="quarter" idx="95"/>
          </p:nvPr>
        </p:nvSpPr>
        <p:spPr/>
        <p:txBody>
          <a:bodyPr/>
          <a:lstStyle/>
          <a:p>
            <a:r>
              <a:rPr lang="en-AU" dirty="0"/>
              <a:t>[Name][Family Name]</a:t>
            </a:r>
            <a:endParaRPr lang="en-US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81325E98-7608-5EE4-D79F-D91DEE319F15}"/>
              </a:ext>
            </a:extLst>
          </p:cNvPr>
          <p:cNvSpPr>
            <a:spLocks noGrp="1"/>
          </p:cNvSpPr>
          <p:nvPr>
            <p:ph type="body" sz="quarter" idx="96"/>
          </p:nvPr>
        </p:nvSpPr>
        <p:spPr/>
        <p:txBody>
          <a:bodyPr/>
          <a:lstStyle/>
          <a:p>
            <a:r>
              <a:rPr lang="en-AU" dirty="0"/>
              <a:t>Business Title</a:t>
            </a:r>
            <a:endParaRPr lang="en-US" dirty="0"/>
          </a:p>
        </p:txBody>
      </p:sp>
      <p:sp>
        <p:nvSpPr>
          <p:cNvPr id="48" name="Text Placeholder 47">
            <a:extLst>
              <a:ext uri="{FF2B5EF4-FFF2-40B4-BE49-F238E27FC236}">
                <a16:creationId xmlns:a16="http://schemas.microsoft.com/office/drawing/2014/main" id="{DE1AE8D0-02BE-1667-4E34-2ED5B61B798C}"/>
              </a:ext>
            </a:extLst>
          </p:cNvPr>
          <p:cNvSpPr>
            <a:spLocks noGrp="1"/>
          </p:cNvSpPr>
          <p:nvPr>
            <p:ph type="body" sz="quarter" idx="97"/>
          </p:nvPr>
        </p:nvSpPr>
        <p:spPr/>
        <p:txBody>
          <a:bodyPr/>
          <a:lstStyle/>
          <a:p>
            <a:r>
              <a:rPr lang="en-AU" dirty="0" err="1"/>
              <a:t>person@suse.com</a:t>
            </a:r>
            <a:endParaRPr lang="en-AU" dirty="0"/>
          </a:p>
          <a:p>
            <a:r>
              <a:rPr lang="en-AU" dirty="0"/>
              <a:t>+00 123 456 789 10</a:t>
            </a:r>
            <a:endParaRPr lang="en-US" dirty="0"/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B459DB7D-C39D-5CBD-524D-33769C7C7630}"/>
              </a:ext>
            </a:extLst>
          </p:cNvPr>
          <p:cNvSpPr>
            <a:spLocks noGrp="1"/>
          </p:cNvSpPr>
          <p:nvPr>
            <p:ph type="body" sz="quarter" idx="98"/>
          </p:nvPr>
        </p:nvSpPr>
        <p:spPr/>
        <p:txBody>
          <a:bodyPr/>
          <a:lstStyle/>
          <a:p>
            <a:r>
              <a:rPr lang="en-GB" dirty="0"/>
              <a:t>h</a:t>
            </a:r>
            <a:r>
              <a:rPr lang="en-CZ" dirty="0"/>
              <a:t>e/him/his</a:t>
            </a:r>
          </a:p>
        </p:txBody>
      </p:sp>
      <p:sp>
        <p:nvSpPr>
          <p:cNvPr id="98" name="Title 97">
            <a:extLst>
              <a:ext uri="{FF2B5EF4-FFF2-40B4-BE49-F238E27FC236}">
                <a16:creationId xmlns:a16="http://schemas.microsoft.com/office/drawing/2014/main" id="{72571FF8-C4A1-7C34-3AA1-9050B0FE4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 the larger team</a:t>
            </a:r>
          </a:p>
        </p:txBody>
      </p:sp>
    </p:spTree>
    <p:extLst>
      <p:ext uri="{BB962C8B-B14F-4D97-AF65-F5344CB8AC3E}">
        <p14:creationId xmlns:p14="http://schemas.microsoft.com/office/powerpoint/2010/main" val="229539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 descr="A person sitting at a desk with a computer&#10;&#10;Description automatically generated with low confidence">
            <a:extLst>
              <a:ext uri="{FF2B5EF4-FFF2-40B4-BE49-F238E27FC236}">
                <a16:creationId xmlns:a16="http://schemas.microsoft.com/office/drawing/2014/main" id="{3A7968D4-6CA5-812B-4DA9-97A0CBE8CD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0"/>
          <a:stretch/>
        </p:blipFill>
        <p:spPr>
          <a:xfrm>
            <a:off x="5556250" y="-4"/>
            <a:ext cx="6635750" cy="6858004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 dirty="0"/>
              <a:t>This is a subheading if you wish to add further detail to the slide. Ignore if you don’t. 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AU" dirty="0"/>
              <a:t>This is a divider slide with 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1703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77C985C-B87B-1448-882F-37E05BA22E7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07" r="8807"/>
          <a:stretch/>
        </p:blipFill>
        <p:spPr>
          <a:xfrm>
            <a:off x="719604" y="1827197"/>
            <a:ext cx="3480360" cy="3985217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FB8BB6-BE12-1042-AB91-9D63118B9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9268" y="1827197"/>
            <a:ext cx="3480360" cy="3985217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doloare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5106BB-2BE1-A944-A41C-88C9C9DD7708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7979804" y="1808163"/>
            <a:ext cx="3480360" cy="4321175"/>
          </a:xfr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pPr lvl="1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CF8AB0-64D1-8D48-BF20-FEBBD15D83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 dirty="0"/>
              <a:t>This is a subheading if you wish to add further detail to the slide. Ignore if you don’t. </a:t>
            </a:r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6021077A-D8BC-7747-A59B-0C5CB8705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a 3-column content page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8857D7-5AA7-2B40-80B8-453C52BF82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3381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90DB04-24B3-67CC-8890-3D58E8A505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4254629"/>
            <a:ext cx="4695825" cy="602473"/>
          </a:xfrm>
        </p:spPr>
        <p:txBody>
          <a:bodyPr/>
          <a:lstStyle/>
          <a:p>
            <a:r>
              <a:rPr lang="en-US" dirty="0"/>
              <a:t>Copy and paste these templates to get started on your next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72757-1BB9-6CAA-9817-E43DC3946F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1838" y="3506891"/>
            <a:ext cx="4695824" cy="455509"/>
          </a:xfrm>
        </p:spPr>
        <p:txBody>
          <a:bodyPr/>
          <a:lstStyle/>
          <a:p>
            <a:r>
              <a:rPr lang="en-US" dirty="0"/>
              <a:t>Template diagrams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8F626-1242-BFDE-5B9E-C9213299DD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866D8E11-A83D-46AC-BA35-C493C365AC69}" type="slidenum">
              <a:rPr lang="en-US" smtClean="0"/>
              <a:pPr algn="r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165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669414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Copy and paste any of the below groups or the confidentiality tag at the top to get started.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boxes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DA3D1FB3-5221-6ABE-FB60-ACE8B4086BA5}"/>
              </a:ext>
            </a:extLst>
          </p:cNvPr>
          <p:cNvGrpSpPr/>
          <p:nvPr/>
        </p:nvGrpSpPr>
        <p:grpSpPr>
          <a:xfrm>
            <a:off x="740304" y="1898812"/>
            <a:ext cx="2284413" cy="4230526"/>
            <a:chOff x="731837" y="2013099"/>
            <a:chExt cx="2571344" cy="391986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010AAF0-1E62-391F-2D3A-0995302EDF29}"/>
                </a:ext>
              </a:extLst>
            </p:cNvPr>
            <p:cNvSpPr/>
            <p:nvPr/>
          </p:nvSpPr>
          <p:spPr>
            <a:xfrm>
              <a:off x="731837" y="2417136"/>
              <a:ext cx="2571344" cy="35158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DF19549-BC53-09D7-4B3E-85483CC0737E}"/>
                </a:ext>
              </a:extLst>
            </p:cNvPr>
            <p:cNvSpPr/>
            <p:nvPr/>
          </p:nvSpPr>
          <p:spPr>
            <a:xfrm>
              <a:off x="731837" y="2013099"/>
              <a:ext cx="2571344" cy="404037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</a:rPr>
                <a:t>Header</a:t>
              </a:r>
              <a:endParaRPr lang="en-US" sz="16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72BC36B-CCAD-3E97-235E-B95A9952FE2A}"/>
                </a:ext>
              </a:extLst>
            </p:cNvPr>
            <p:cNvSpPr txBox="1"/>
            <p:nvPr/>
          </p:nvSpPr>
          <p:spPr>
            <a:xfrm>
              <a:off x="900223" y="2651052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2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D0FF4F5-F26C-673A-4D06-F944ABD56F7A}"/>
              </a:ext>
            </a:extLst>
          </p:cNvPr>
          <p:cNvGrpSpPr/>
          <p:nvPr/>
        </p:nvGrpSpPr>
        <p:grpSpPr>
          <a:xfrm>
            <a:off x="3151717" y="1898812"/>
            <a:ext cx="2284413" cy="4230526"/>
            <a:chOff x="3378162" y="2013099"/>
            <a:chExt cx="2571344" cy="391986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3316221-D1A2-E7FF-9DDF-B4A3BD937F25}"/>
                </a:ext>
              </a:extLst>
            </p:cNvPr>
            <p:cNvSpPr/>
            <p:nvPr/>
          </p:nvSpPr>
          <p:spPr>
            <a:xfrm>
              <a:off x="3378162" y="2417136"/>
              <a:ext cx="2571344" cy="3515832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EB46698-0431-CAC1-3E66-106FFCB926DE}"/>
                </a:ext>
              </a:extLst>
            </p:cNvPr>
            <p:cNvSpPr/>
            <p:nvPr/>
          </p:nvSpPr>
          <p:spPr>
            <a:xfrm>
              <a:off x="3378162" y="2013099"/>
              <a:ext cx="2571344" cy="4040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accent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D790781-682A-F650-7789-7127EDC99B4A}"/>
                </a:ext>
              </a:extLst>
            </p:cNvPr>
            <p:cNvSpPr txBox="1"/>
            <p:nvPr/>
          </p:nvSpPr>
          <p:spPr>
            <a:xfrm>
              <a:off x="3537098" y="2651052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2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22CCC1B-26A2-5DCE-990B-A29529E03905}"/>
              </a:ext>
            </a:extLst>
          </p:cNvPr>
          <p:cNvGrpSpPr/>
          <p:nvPr/>
        </p:nvGrpSpPr>
        <p:grpSpPr>
          <a:xfrm>
            <a:off x="5556250" y="1898812"/>
            <a:ext cx="3492500" cy="2028146"/>
            <a:chOff x="6024487" y="2013099"/>
            <a:chExt cx="2571344" cy="1913859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8727E74-5F26-491E-C3E8-9AACEE9E498E}"/>
                </a:ext>
              </a:extLst>
            </p:cNvPr>
            <p:cNvSpPr/>
            <p:nvPr/>
          </p:nvSpPr>
          <p:spPr>
            <a:xfrm>
              <a:off x="6024487" y="2452577"/>
              <a:ext cx="2571344" cy="14743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7F27E60-0644-171E-580A-92339050683B}"/>
                </a:ext>
              </a:extLst>
            </p:cNvPr>
            <p:cNvSpPr/>
            <p:nvPr/>
          </p:nvSpPr>
          <p:spPr>
            <a:xfrm>
              <a:off x="6024487" y="2013099"/>
              <a:ext cx="2571344" cy="43947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119146E-3316-170F-D6AB-82E7A77AA712}"/>
                </a:ext>
              </a:extLst>
            </p:cNvPr>
            <p:cNvSpPr txBox="1"/>
            <p:nvPr/>
          </p:nvSpPr>
          <p:spPr>
            <a:xfrm>
              <a:off x="6202326" y="2587257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2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F119452-0320-6FF9-9EE0-53E2F8C6D4D6}"/>
              </a:ext>
            </a:extLst>
          </p:cNvPr>
          <p:cNvGrpSpPr/>
          <p:nvPr/>
        </p:nvGrpSpPr>
        <p:grpSpPr>
          <a:xfrm>
            <a:off x="9168870" y="1898812"/>
            <a:ext cx="2291293" cy="2028146"/>
            <a:chOff x="8668434" y="2013099"/>
            <a:chExt cx="2573723" cy="1913859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723090-30C4-0685-A193-18EC808C8039}"/>
                </a:ext>
              </a:extLst>
            </p:cNvPr>
            <p:cNvSpPr/>
            <p:nvPr/>
          </p:nvSpPr>
          <p:spPr>
            <a:xfrm>
              <a:off x="8670813" y="2452577"/>
              <a:ext cx="2571344" cy="147438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0B0AD2B-01B2-AF19-46EA-EC35326E37AC}"/>
                </a:ext>
              </a:extLst>
            </p:cNvPr>
            <p:cNvSpPr/>
            <p:nvPr/>
          </p:nvSpPr>
          <p:spPr>
            <a:xfrm>
              <a:off x="8668434" y="2013099"/>
              <a:ext cx="2573723" cy="43947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tx2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0E8B6C-E012-D8B6-F3F2-33CB3B54FEF7}"/>
                </a:ext>
              </a:extLst>
            </p:cNvPr>
            <p:cNvSpPr txBox="1"/>
            <p:nvPr/>
          </p:nvSpPr>
          <p:spPr>
            <a:xfrm>
              <a:off x="8846288" y="2587257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2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136B0B6-1FBF-7BCB-CC96-38E19FCEFD50}"/>
              </a:ext>
            </a:extLst>
          </p:cNvPr>
          <p:cNvGrpSpPr/>
          <p:nvPr/>
        </p:nvGrpSpPr>
        <p:grpSpPr>
          <a:xfrm>
            <a:off x="5554663" y="4019109"/>
            <a:ext cx="3494087" cy="2110229"/>
            <a:chOff x="6024487" y="4019109"/>
            <a:chExt cx="2571344" cy="1913859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BC3DD3D-A36F-F7D5-EA3B-128CC23468EC}"/>
                </a:ext>
              </a:extLst>
            </p:cNvPr>
            <p:cNvSpPr/>
            <p:nvPr/>
          </p:nvSpPr>
          <p:spPr>
            <a:xfrm>
              <a:off x="6024487" y="4458587"/>
              <a:ext cx="2571344" cy="1474381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90D8BEA-6897-FB35-C0F1-3C1056DE01F5}"/>
                </a:ext>
              </a:extLst>
            </p:cNvPr>
            <p:cNvSpPr/>
            <p:nvPr/>
          </p:nvSpPr>
          <p:spPr>
            <a:xfrm>
              <a:off x="6024487" y="4019109"/>
              <a:ext cx="2571344" cy="4394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978F1F6-8370-21DE-AE83-BD1B6641FF4F}"/>
                </a:ext>
              </a:extLst>
            </p:cNvPr>
            <p:cNvSpPr txBox="1"/>
            <p:nvPr/>
          </p:nvSpPr>
          <p:spPr>
            <a:xfrm>
              <a:off x="6202326" y="4593267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58D9DBE-9902-DCE2-C66E-42F5F3DDEEEC}"/>
              </a:ext>
            </a:extLst>
          </p:cNvPr>
          <p:cNvGrpSpPr/>
          <p:nvPr/>
        </p:nvGrpSpPr>
        <p:grpSpPr>
          <a:xfrm>
            <a:off x="9167281" y="4019109"/>
            <a:ext cx="2292880" cy="2110229"/>
            <a:chOff x="8666652" y="4019109"/>
            <a:chExt cx="2575505" cy="1913859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2AB93CF-2DE6-E75F-AF3B-DA17E5857854}"/>
                </a:ext>
              </a:extLst>
            </p:cNvPr>
            <p:cNvSpPr/>
            <p:nvPr/>
          </p:nvSpPr>
          <p:spPr>
            <a:xfrm>
              <a:off x="8670813" y="4458587"/>
              <a:ext cx="2571344" cy="147438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440C1FD0-2ACF-4349-51F2-5579BB400C8D}"/>
                </a:ext>
              </a:extLst>
            </p:cNvPr>
            <p:cNvSpPr/>
            <p:nvPr/>
          </p:nvSpPr>
          <p:spPr>
            <a:xfrm>
              <a:off x="8666652" y="4019109"/>
              <a:ext cx="2575505" cy="43947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053DDEB7-11EE-ECCF-0F46-FF0AAE88BB07}"/>
                </a:ext>
              </a:extLst>
            </p:cNvPr>
            <p:cNvSpPr txBox="1"/>
            <p:nvPr/>
          </p:nvSpPr>
          <p:spPr>
            <a:xfrm>
              <a:off x="8846288" y="4593267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2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66DB583-D6ED-C03A-D479-9C2F913C8FF6}"/>
              </a:ext>
            </a:extLst>
          </p:cNvPr>
          <p:cNvSpPr/>
          <p:nvPr/>
        </p:nvSpPr>
        <p:spPr>
          <a:xfrm>
            <a:off x="10058400" y="137991"/>
            <a:ext cx="1984376" cy="24300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bg1"/>
                </a:solidFill>
                <a:latin typeface="+mj-lt"/>
              </a:rPr>
              <a:t>CONFIDENTIAL TAG</a:t>
            </a:r>
          </a:p>
        </p:txBody>
      </p:sp>
    </p:spTree>
    <p:extLst>
      <p:ext uri="{BB962C8B-B14F-4D97-AF65-F5344CB8AC3E}">
        <p14:creationId xmlns:p14="http://schemas.microsoft.com/office/powerpoint/2010/main" val="1314182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Use this template for comparing different options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D0FF4F5-F26C-673A-4D06-F944ABD56F7A}"/>
              </a:ext>
            </a:extLst>
          </p:cNvPr>
          <p:cNvGrpSpPr/>
          <p:nvPr/>
        </p:nvGrpSpPr>
        <p:grpSpPr>
          <a:xfrm>
            <a:off x="731838" y="1808164"/>
            <a:ext cx="2284413" cy="4314548"/>
            <a:chOff x="3378162" y="1935247"/>
            <a:chExt cx="2571344" cy="3997721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3316221-D1A2-E7FF-9DDF-B4A3BD937F25}"/>
                </a:ext>
              </a:extLst>
            </p:cNvPr>
            <p:cNvSpPr/>
            <p:nvPr/>
          </p:nvSpPr>
          <p:spPr>
            <a:xfrm>
              <a:off x="3378162" y="1935247"/>
              <a:ext cx="2571344" cy="399772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EB46698-0431-CAC1-3E66-106FFCB926DE}"/>
                </a:ext>
              </a:extLst>
            </p:cNvPr>
            <p:cNvSpPr/>
            <p:nvPr/>
          </p:nvSpPr>
          <p:spPr>
            <a:xfrm>
              <a:off x="3378162" y="1935247"/>
              <a:ext cx="2571344" cy="6678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Better option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D790781-682A-F650-7789-7127EDC99B4A}"/>
                </a:ext>
              </a:extLst>
            </p:cNvPr>
            <p:cNvSpPr txBox="1"/>
            <p:nvPr/>
          </p:nvSpPr>
          <p:spPr>
            <a:xfrm>
              <a:off x="3537098" y="2904629"/>
              <a:ext cx="2225749" cy="684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8F26B38-4A62-9F4A-5E03-89FC9013A605}"/>
              </a:ext>
            </a:extLst>
          </p:cNvPr>
          <p:cNvGrpSpPr/>
          <p:nvPr/>
        </p:nvGrpSpPr>
        <p:grpSpPr>
          <a:xfrm>
            <a:off x="3237113" y="1985253"/>
            <a:ext cx="2096888" cy="3960370"/>
            <a:chOff x="3378162" y="1935247"/>
            <a:chExt cx="2571344" cy="399772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5553C6B-3B61-42AD-48EE-1637CE472DA9}"/>
                </a:ext>
              </a:extLst>
            </p:cNvPr>
            <p:cNvSpPr/>
            <p:nvPr/>
          </p:nvSpPr>
          <p:spPr>
            <a:xfrm>
              <a:off x="3378162" y="2603047"/>
              <a:ext cx="2571344" cy="3329921"/>
            </a:xfrm>
            <a:prstGeom prst="rect">
              <a:avLst/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2F6B207-2A94-A27A-EF2D-3C90305517ED}"/>
                </a:ext>
              </a:extLst>
            </p:cNvPr>
            <p:cNvSpPr/>
            <p:nvPr/>
          </p:nvSpPr>
          <p:spPr>
            <a:xfrm>
              <a:off x="3378162" y="1935247"/>
              <a:ext cx="2571344" cy="6678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accent1"/>
                  </a:solidFill>
                  <a:latin typeface="+mj-lt"/>
                </a:rPr>
                <a:t>Other option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92B84C2-397C-01D1-3728-C8AA7182AA5D}"/>
                </a:ext>
              </a:extLst>
            </p:cNvPr>
            <p:cNvSpPr txBox="1"/>
            <p:nvPr/>
          </p:nvSpPr>
          <p:spPr>
            <a:xfrm>
              <a:off x="3537098" y="2904629"/>
              <a:ext cx="222574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accent1">
                      <a:lumMod val="20000"/>
                      <a:lumOff val="80000"/>
                    </a:schemeClr>
                  </a:solidFill>
                </a:rPr>
                <a:t>Item 2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06B8A9E-A158-430A-E50B-AEB0C0C54CBF}"/>
              </a:ext>
            </a:extLst>
          </p:cNvPr>
          <p:cNvGrpSpPr/>
          <p:nvPr/>
        </p:nvGrpSpPr>
        <p:grpSpPr>
          <a:xfrm>
            <a:off x="8047597" y="1985253"/>
            <a:ext cx="2096888" cy="3960370"/>
            <a:chOff x="3378162" y="1935247"/>
            <a:chExt cx="2571344" cy="399772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BCFE56D-7C90-4A49-0ED5-BF949DA41BEA}"/>
                </a:ext>
              </a:extLst>
            </p:cNvPr>
            <p:cNvSpPr/>
            <p:nvPr/>
          </p:nvSpPr>
          <p:spPr>
            <a:xfrm>
              <a:off x="3378162" y="2603047"/>
              <a:ext cx="2571344" cy="3329921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C0911A7-80B5-38E9-C063-6AED64517ECA}"/>
                </a:ext>
              </a:extLst>
            </p:cNvPr>
            <p:cNvSpPr/>
            <p:nvPr/>
          </p:nvSpPr>
          <p:spPr>
            <a:xfrm>
              <a:off x="3378162" y="1935247"/>
              <a:ext cx="2571344" cy="6678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Other option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E10EC66-E5EE-EB9B-BFD2-9EA78C76131F}"/>
                </a:ext>
              </a:extLst>
            </p:cNvPr>
            <p:cNvSpPr txBox="1"/>
            <p:nvPr/>
          </p:nvSpPr>
          <p:spPr>
            <a:xfrm>
              <a:off x="3537098" y="2904629"/>
              <a:ext cx="2225749" cy="963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AA2C2CF-2619-9239-1B14-43F101AF93F4}"/>
              </a:ext>
            </a:extLst>
          </p:cNvPr>
          <p:cNvGrpSpPr/>
          <p:nvPr/>
        </p:nvGrpSpPr>
        <p:grpSpPr>
          <a:xfrm>
            <a:off x="5548592" y="1808164"/>
            <a:ext cx="2284413" cy="4314548"/>
            <a:chOff x="3378162" y="1935247"/>
            <a:chExt cx="2571344" cy="399772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6865EA0-5110-795D-2EB5-860E3ABC956B}"/>
                </a:ext>
              </a:extLst>
            </p:cNvPr>
            <p:cNvSpPr/>
            <p:nvPr/>
          </p:nvSpPr>
          <p:spPr>
            <a:xfrm>
              <a:off x="3378162" y="1935247"/>
              <a:ext cx="2571344" cy="399772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ADE155D-C64E-18DE-49A3-AE936826D2D6}"/>
                </a:ext>
              </a:extLst>
            </p:cNvPr>
            <p:cNvSpPr/>
            <p:nvPr/>
          </p:nvSpPr>
          <p:spPr>
            <a:xfrm>
              <a:off x="3378162" y="1935247"/>
              <a:ext cx="2571344" cy="667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Better option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52D9C26-515D-451E-22A2-F10B9BE8DE9F}"/>
                </a:ext>
              </a:extLst>
            </p:cNvPr>
            <p:cNvSpPr txBox="1"/>
            <p:nvPr/>
          </p:nvSpPr>
          <p:spPr>
            <a:xfrm>
              <a:off x="3537098" y="2904629"/>
              <a:ext cx="2225749" cy="684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967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These are simple flow charts in branded colors.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flows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18</a:t>
            </a:fld>
            <a:endParaRPr lang="en-US"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01A17695-C043-C5FB-68AA-7E3A2B0DA3A8}"/>
              </a:ext>
            </a:extLst>
          </p:cNvPr>
          <p:cNvGrpSpPr/>
          <p:nvPr/>
        </p:nvGrpSpPr>
        <p:grpSpPr>
          <a:xfrm>
            <a:off x="0" y="1676400"/>
            <a:ext cx="12192000" cy="1752600"/>
            <a:chOff x="0" y="1676400"/>
            <a:chExt cx="12192000" cy="1752600"/>
          </a:xfrm>
        </p:grpSpPr>
        <p:sp>
          <p:nvSpPr>
            <p:cNvPr id="34" name="Pentagon 33">
              <a:extLst>
                <a:ext uri="{FF2B5EF4-FFF2-40B4-BE49-F238E27FC236}">
                  <a16:creationId xmlns:a16="http://schemas.microsoft.com/office/drawing/2014/main" id="{6BBB8425-FA34-0A81-52E6-C7BFBFE4EB3D}"/>
                </a:ext>
              </a:extLst>
            </p:cNvPr>
            <p:cNvSpPr/>
            <p:nvPr/>
          </p:nvSpPr>
          <p:spPr>
            <a:xfrm>
              <a:off x="9385636" y="1676400"/>
              <a:ext cx="2806364" cy="1752600"/>
            </a:xfrm>
            <a:prstGeom prst="homePlate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C3DCECE-572F-644D-FD15-CF58C2FA70D3}"/>
                </a:ext>
              </a:extLst>
            </p:cNvPr>
            <p:cNvSpPr txBox="1"/>
            <p:nvPr/>
          </p:nvSpPr>
          <p:spPr>
            <a:xfrm>
              <a:off x="10172158" y="2192196"/>
              <a:ext cx="184673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3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407E1C6-4635-D0C1-F6EA-72D9EA28EAA5}"/>
                </a:ext>
              </a:extLst>
            </p:cNvPr>
            <p:cNvSpPr txBox="1"/>
            <p:nvPr/>
          </p:nvSpPr>
          <p:spPr>
            <a:xfrm>
              <a:off x="10172158" y="1826165"/>
              <a:ext cx="1846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Title</a:t>
              </a:r>
            </a:p>
          </p:txBody>
        </p:sp>
        <p:sp>
          <p:nvSpPr>
            <p:cNvPr id="27" name="Pentagon 26">
              <a:extLst>
                <a:ext uri="{FF2B5EF4-FFF2-40B4-BE49-F238E27FC236}">
                  <a16:creationId xmlns:a16="http://schemas.microsoft.com/office/drawing/2014/main" id="{BF49C917-3BF2-E87A-A4A8-077357C94B22}"/>
                </a:ext>
              </a:extLst>
            </p:cNvPr>
            <p:cNvSpPr/>
            <p:nvPr/>
          </p:nvSpPr>
          <p:spPr>
            <a:xfrm>
              <a:off x="7152434" y="1676400"/>
              <a:ext cx="2846620" cy="1752600"/>
            </a:xfrm>
            <a:prstGeom prst="homePlate">
              <a:avLst>
                <a:gd name="adj" fmla="val 25172"/>
              </a:avLst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6F4039C-0F76-6DFA-CA59-6CDC3A121C3E}"/>
                </a:ext>
              </a:extLst>
            </p:cNvPr>
            <p:cNvSpPr txBox="1"/>
            <p:nvPr/>
          </p:nvSpPr>
          <p:spPr>
            <a:xfrm>
              <a:off x="7765852" y="2192196"/>
              <a:ext cx="184673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704DC78-56AB-6111-AAC7-C1A225FF835F}"/>
                </a:ext>
              </a:extLst>
            </p:cNvPr>
            <p:cNvSpPr txBox="1"/>
            <p:nvPr/>
          </p:nvSpPr>
          <p:spPr>
            <a:xfrm>
              <a:off x="7765852" y="1826165"/>
              <a:ext cx="1846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  <p:sp>
          <p:nvSpPr>
            <p:cNvPr id="24" name="Pentagon 23">
              <a:extLst>
                <a:ext uri="{FF2B5EF4-FFF2-40B4-BE49-F238E27FC236}">
                  <a16:creationId xmlns:a16="http://schemas.microsoft.com/office/drawing/2014/main" id="{6B583548-F6CF-2B8B-197F-7FCBA339FA70}"/>
                </a:ext>
              </a:extLst>
            </p:cNvPr>
            <p:cNvSpPr/>
            <p:nvPr/>
          </p:nvSpPr>
          <p:spPr>
            <a:xfrm>
              <a:off x="4740428" y="1676400"/>
              <a:ext cx="2846620" cy="1752600"/>
            </a:xfrm>
            <a:prstGeom prst="homePlate">
              <a:avLst>
                <a:gd name="adj" fmla="val 25172"/>
              </a:avLst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0EB4EB-078D-34EF-2925-6854C9CB988D}"/>
                </a:ext>
              </a:extLst>
            </p:cNvPr>
            <p:cNvSpPr txBox="1"/>
            <p:nvPr/>
          </p:nvSpPr>
          <p:spPr>
            <a:xfrm>
              <a:off x="5353846" y="2192196"/>
              <a:ext cx="184673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6FA36A5-014A-FB0B-F6ED-7AC2B31C01C9}"/>
                </a:ext>
              </a:extLst>
            </p:cNvPr>
            <p:cNvSpPr txBox="1"/>
            <p:nvPr/>
          </p:nvSpPr>
          <p:spPr>
            <a:xfrm>
              <a:off x="5353846" y="1826165"/>
              <a:ext cx="1846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  <p:sp>
          <p:nvSpPr>
            <p:cNvPr id="15" name="Pentagon 14">
              <a:extLst>
                <a:ext uri="{FF2B5EF4-FFF2-40B4-BE49-F238E27FC236}">
                  <a16:creationId xmlns:a16="http://schemas.microsoft.com/office/drawing/2014/main" id="{CB0514FA-B5E0-FBF4-550C-03DF1C566C78}"/>
                </a:ext>
              </a:extLst>
            </p:cNvPr>
            <p:cNvSpPr/>
            <p:nvPr/>
          </p:nvSpPr>
          <p:spPr>
            <a:xfrm>
              <a:off x="2412006" y="1676400"/>
              <a:ext cx="2846620" cy="1752600"/>
            </a:xfrm>
            <a:prstGeom prst="homePlate">
              <a:avLst>
                <a:gd name="adj" fmla="val 25172"/>
              </a:avLst>
            </a:prstGeom>
            <a:solidFill>
              <a:schemeClr val="tx2">
                <a:lumMod val="90000"/>
                <a:lumOff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54FB9E0-FCFF-6B89-AD72-9B8E8629B0E7}"/>
                </a:ext>
              </a:extLst>
            </p:cNvPr>
            <p:cNvSpPr txBox="1"/>
            <p:nvPr/>
          </p:nvSpPr>
          <p:spPr>
            <a:xfrm>
              <a:off x="3025424" y="2192196"/>
              <a:ext cx="184673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1989302-29C2-2FED-52F1-D9FCD5553B79}"/>
                </a:ext>
              </a:extLst>
            </p:cNvPr>
            <p:cNvSpPr txBox="1"/>
            <p:nvPr/>
          </p:nvSpPr>
          <p:spPr>
            <a:xfrm>
              <a:off x="3025424" y="1826165"/>
              <a:ext cx="1846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  <p:sp>
          <p:nvSpPr>
            <p:cNvPr id="6" name="Pentagon 5">
              <a:extLst>
                <a:ext uri="{FF2B5EF4-FFF2-40B4-BE49-F238E27FC236}">
                  <a16:creationId xmlns:a16="http://schemas.microsoft.com/office/drawing/2014/main" id="{37118B5A-D0ED-F22B-CE6F-E02E3A213FBC}"/>
                </a:ext>
              </a:extLst>
            </p:cNvPr>
            <p:cNvSpPr/>
            <p:nvPr/>
          </p:nvSpPr>
          <p:spPr>
            <a:xfrm>
              <a:off x="0" y="1676400"/>
              <a:ext cx="2846620" cy="1752600"/>
            </a:xfrm>
            <a:prstGeom prst="homePlate">
              <a:avLst>
                <a:gd name="adj" fmla="val 2517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6CA4107-6BFF-E676-D9F6-8BF12EF1BE85}"/>
                </a:ext>
              </a:extLst>
            </p:cNvPr>
            <p:cNvSpPr txBox="1"/>
            <p:nvPr/>
          </p:nvSpPr>
          <p:spPr>
            <a:xfrm>
              <a:off x="457200" y="2192196"/>
              <a:ext cx="1846737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66B0FB6-7C0B-033D-9793-61A05B797420}"/>
                </a:ext>
              </a:extLst>
            </p:cNvPr>
            <p:cNvSpPr txBox="1"/>
            <p:nvPr/>
          </p:nvSpPr>
          <p:spPr>
            <a:xfrm>
              <a:off x="457200" y="1826165"/>
              <a:ext cx="18467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5E6D485-8A2E-6F76-83B4-077DF2C2A154}"/>
              </a:ext>
            </a:extLst>
          </p:cNvPr>
          <p:cNvGrpSpPr/>
          <p:nvPr/>
        </p:nvGrpSpPr>
        <p:grpSpPr>
          <a:xfrm>
            <a:off x="0" y="3630204"/>
            <a:ext cx="12188952" cy="1752600"/>
            <a:chOff x="0" y="3630204"/>
            <a:chExt cx="12188952" cy="1752600"/>
          </a:xfrm>
        </p:grpSpPr>
        <p:sp>
          <p:nvSpPr>
            <p:cNvPr id="40" name="Pentagon 39">
              <a:extLst>
                <a:ext uri="{FF2B5EF4-FFF2-40B4-BE49-F238E27FC236}">
                  <a16:creationId xmlns:a16="http://schemas.microsoft.com/office/drawing/2014/main" id="{CD8BB7F4-10BB-FFC5-B09F-B87ADB38216A}"/>
                </a:ext>
              </a:extLst>
            </p:cNvPr>
            <p:cNvSpPr/>
            <p:nvPr/>
          </p:nvSpPr>
          <p:spPr>
            <a:xfrm>
              <a:off x="8915400" y="3630204"/>
              <a:ext cx="3273552" cy="1752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46F281E-7A97-59A3-D723-433DB32C5150}"/>
                </a:ext>
              </a:extLst>
            </p:cNvPr>
            <p:cNvSpPr txBox="1"/>
            <p:nvPr/>
          </p:nvSpPr>
          <p:spPr>
            <a:xfrm>
              <a:off x="9566499" y="4146000"/>
              <a:ext cx="218255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9B1BCF0-0406-FA85-532D-9ED61FD3A45E}"/>
                </a:ext>
              </a:extLst>
            </p:cNvPr>
            <p:cNvSpPr txBox="1"/>
            <p:nvPr/>
          </p:nvSpPr>
          <p:spPr>
            <a:xfrm>
              <a:off x="9566499" y="3779969"/>
              <a:ext cx="21825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Title</a:t>
              </a:r>
            </a:p>
          </p:txBody>
        </p:sp>
        <p:sp>
          <p:nvSpPr>
            <p:cNvPr id="43" name="Pentagon 42">
              <a:extLst>
                <a:ext uri="{FF2B5EF4-FFF2-40B4-BE49-F238E27FC236}">
                  <a16:creationId xmlns:a16="http://schemas.microsoft.com/office/drawing/2014/main" id="{BAFC9274-6261-6A43-0839-ECA627447B4D}"/>
                </a:ext>
              </a:extLst>
            </p:cNvPr>
            <p:cNvSpPr/>
            <p:nvPr/>
          </p:nvSpPr>
          <p:spPr>
            <a:xfrm>
              <a:off x="5892703" y="3630204"/>
              <a:ext cx="3483233" cy="1752600"/>
            </a:xfrm>
            <a:prstGeom prst="homePlate">
              <a:avLst>
                <a:gd name="adj" fmla="val 25172"/>
              </a:avLst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BA9CE07-19BD-A80F-7C21-01E725307712}"/>
                </a:ext>
              </a:extLst>
            </p:cNvPr>
            <p:cNvSpPr txBox="1"/>
            <p:nvPr/>
          </p:nvSpPr>
          <p:spPr>
            <a:xfrm>
              <a:off x="6560658" y="4146000"/>
              <a:ext cx="218255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/>
                <a:t>Item 3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C47AF2F-8667-7393-B308-2FB8A997A8A2}"/>
                </a:ext>
              </a:extLst>
            </p:cNvPr>
            <p:cNvSpPr txBox="1"/>
            <p:nvPr/>
          </p:nvSpPr>
          <p:spPr>
            <a:xfrm>
              <a:off x="6560658" y="3779969"/>
              <a:ext cx="21825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+mj-lt"/>
                </a:rPr>
                <a:t>Title</a:t>
              </a:r>
            </a:p>
          </p:txBody>
        </p:sp>
        <p:sp>
          <p:nvSpPr>
            <p:cNvPr id="58" name="Pentagon 57">
              <a:extLst>
                <a:ext uri="{FF2B5EF4-FFF2-40B4-BE49-F238E27FC236}">
                  <a16:creationId xmlns:a16="http://schemas.microsoft.com/office/drawing/2014/main" id="{15D9BA9C-128B-2816-257D-0C0E80B3D097}"/>
                </a:ext>
              </a:extLst>
            </p:cNvPr>
            <p:cNvSpPr/>
            <p:nvPr/>
          </p:nvSpPr>
          <p:spPr>
            <a:xfrm>
              <a:off x="2846620" y="3630204"/>
              <a:ext cx="3541847" cy="1752600"/>
            </a:xfrm>
            <a:prstGeom prst="homePlate">
              <a:avLst>
                <a:gd name="adj" fmla="val 2517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246EF3AD-664C-05E1-554B-27C5678B622A}"/>
                </a:ext>
              </a:extLst>
            </p:cNvPr>
            <p:cNvSpPr txBox="1"/>
            <p:nvPr/>
          </p:nvSpPr>
          <p:spPr>
            <a:xfrm>
              <a:off x="3572640" y="4146000"/>
              <a:ext cx="218255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2CCAABD-3870-1B8A-C822-BE30C528DBA0}"/>
                </a:ext>
              </a:extLst>
            </p:cNvPr>
            <p:cNvSpPr txBox="1"/>
            <p:nvPr/>
          </p:nvSpPr>
          <p:spPr>
            <a:xfrm>
              <a:off x="3572640" y="3779969"/>
              <a:ext cx="21825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  <p:sp>
          <p:nvSpPr>
            <p:cNvPr id="61" name="Pentagon 60">
              <a:extLst>
                <a:ext uri="{FF2B5EF4-FFF2-40B4-BE49-F238E27FC236}">
                  <a16:creationId xmlns:a16="http://schemas.microsoft.com/office/drawing/2014/main" id="{12E790B9-CD45-120A-D0A1-58D1F4FFE994}"/>
                </a:ext>
              </a:extLst>
            </p:cNvPr>
            <p:cNvSpPr/>
            <p:nvPr/>
          </p:nvSpPr>
          <p:spPr>
            <a:xfrm>
              <a:off x="0" y="3630204"/>
              <a:ext cx="3365770" cy="1752600"/>
            </a:xfrm>
            <a:prstGeom prst="homePlate">
              <a:avLst>
                <a:gd name="adj" fmla="val 25172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07205E42-CF78-9C78-1724-E106B5434953}"/>
                </a:ext>
              </a:extLst>
            </p:cNvPr>
            <p:cNvSpPr txBox="1"/>
            <p:nvPr/>
          </p:nvSpPr>
          <p:spPr>
            <a:xfrm>
              <a:off x="457199" y="4146000"/>
              <a:ext cx="218255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3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AC7B7BB-2401-7741-9C03-A69AF1C674DD}"/>
                </a:ext>
              </a:extLst>
            </p:cNvPr>
            <p:cNvSpPr txBox="1"/>
            <p:nvPr/>
          </p:nvSpPr>
          <p:spPr>
            <a:xfrm>
              <a:off x="457199" y="3779969"/>
              <a:ext cx="21825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8425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 simpler, process flow for text heavy slides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flow: text heavy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2" name="Chevron 1">
            <a:extLst>
              <a:ext uri="{FF2B5EF4-FFF2-40B4-BE49-F238E27FC236}">
                <a16:creationId xmlns:a16="http://schemas.microsoft.com/office/drawing/2014/main" id="{92B71072-1EE7-AE4F-C675-391D4312C1F1}"/>
              </a:ext>
            </a:extLst>
          </p:cNvPr>
          <p:cNvSpPr/>
          <p:nvPr/>
        </p:nvSpPr>
        <p:spPr>
          <a:xfrm>
            <a:off x="3145734" y="1808163"/>
            <a:ext cx="1077015" cy="4321175"/>
          </a:xfrm>
          <a:prstGeom prst="chevron">
            <a:avLst>
              <a:gd name="adj" fmla="val 97774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84A8CADF-9BB2-7DB2-AAAD-7B8599857767}"/>
              </a:ext>
            </a:extLst>
          </p:cNvPr>
          <p:cNvSpPr/>
          <p:nvPr/>
        </p:nvSpPr>
        <p:spPr>
          <a:xfrm>
            <a:off x="6763649" y="1808163"/>
            <a:ext cx="1077015" cy="4321175"/>
          </a:xfrm>
          <a:prstGeom prst="chevron">
            <a:avLst>
              <a:gd name="adj" fmla="val 97774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hevron 15">
            <a:extLst>
              <a:ext uri="{FF2B5EF4-FFF2-40B4-BE49-F238E27FC236}">
                <a16:creationId xmlns:a16="http://schemas.microsoft.com/office/drawing/2014/main" id="{C9997518-F22C-6A9A-25DB-1F0BF9D90273}"/>
              </a:ext>
            </a:extLst>
          </p:cNvPr>
          <p:cNvSpPr/>
          <p:nvPr/>
        </p:nvSpPr>
        <p:spPr>
          <a:xfrm>
            <a:off x="10386070" y="1808163"/>
            <a:ext cx="1077015" cy="4321175"/>
          </a:xfrm>
          <a:prstGeom prst="chevron">
            <a:avLst>
              <a:gd name="adj" fmla="val 97774"/>
            </a:avLst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B49DC44-AFFB-8A76-8AD5-B69C73064255}"/>
              </a:ext>
            </a:extLst>
          </p:cNvPr>
          <p:cNvCxnSpPr/>
          <p:nvPr/>
        </p:nvCxnSpPr>
        <p:spPr>
          <a:xfrm>
            <a:off x="731838" y="2286000"/>
            <a:ext cx="22844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2CD4F2-84B3-176A-775B-97A4C305D98D}"/>
              </a:ext>
            </a:extLst>
          </p:cNvPr>
          <p:cNvCxnSpPr/>
          <p:nvPr/>
        </p:nvCxnSpPr>
        <p:spPr>
          <a:xfrm>
            <a:off x="4351338" y="2286000"/>
            <a:ext cx="22844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595C318-0FBA-3EBD-84CB-1F46E830B83F}"/>
              </a:ext>
            </a:extLst>
          </p:cNvPr>
          <p:cNvCxnSpPr/>
          <p:nvPr/>
        </p:nvCxnSpPr>
        <p:spPr>
          <a:xfrm>
            <a:off x="7969250" y="2286000"/>
            <a:ext cx="22844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939C3EC5-5D14-6148-386F-5A0BC3E39D18}"/>
              </a:ext>
            </a:extLst>
          </p:cNvPr>
          <p:cNvSpPr txBox="1"/>
          <p:nvPr/>
        </p:nvSpPr>
        <p:spPr>
          <a:xfrm>
            <a:off x="731837" y="1824099"/>
            <a:ext cx="2163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1CA5C81-3A4F-78A5-A43C-C94041FF12B2}"/>
              </a:ext>
            </a:extLst>
          </p:cNvPr>
          <p:cNvSpPr txBox="1"/>
          <p:nvPr/>
        </p:nvSpPr>
        <p:spPr>
          <a:xfrm>
            <a:off x="4354618" y="1824099"/>
            <a:ext cx="2163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E3E32C-6A34-4BB4-CEC9-C067C195C47C}"/>
              </a:ext>
            </a:extLst>
          </p:cNvPr>
          <p:cNvSpPr txBox="1"/>
          <p:nvPr/>
        </p:nvSpPr>
        <p:spPr>
          <a:xfrm>
            <a:off x="7979189" y="1824099"/>
            <a:ext cx="2163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511C0BA-E29C-371C-BD9B-444B0F9AAFE6}"/>
              </a:ext>
            </a:extLst>
          </p:cNvPr>
          <p:cNvSpPr txBox="1"/>
          <p:nvPr/>
        </p:nvSpPr>
        <p:spPr>
          <a:xfrm>
            <a:off x="731837" y="2528888"/>
            <a:ext cx="2163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9C9D653-2110-976C-0042-8B557FFDF916}"/>
              </a:ext>
            </a:extLst>
          </p:cNvPr>
          <p:cNvSpPr txBox="1"/>
          <p:nvPr/>
        </p:nvSpPr>
        <p:spPr>
          <a:xfrm>
            <a:off x="4354618" y="2528888"/>
            <a:ext cx="2163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EF5FF83-C4C4-CE6E-ACDF-EA343D1330C8}"/>
              </a:ext>
            </a:extLst>
          </p:cNvPr>
          <p:cNvSpPr txBox="1"/>
          <p:nvPr/>
        </p:nvSpPr>
        <p:spPr>
          <a:xfrm>
            <a:off x="7979189" y="2528888"/>
            <a:ext cx="2163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Text here</a:t>
            </a:r>
          </a:p>
          <a:p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23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5D25CC0-D144-80CD-9892-F4E0ED46A4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53F4C6-D3B8-5F17-AB21-603E80FEE9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This is a light theme cover page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B597E57-6E18-3459-176D-9ADFDA931F9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3670976"/>
            <a:ext cx="8132064" cy="297774"/>
          </a:xfrm>
        </p:spPr>
        <p:txBody>
          <a:bodyPr/>
          <a:lstStyle/>
          <a:p>
            <a:r>
              <a:rPr lang="en-US" dirty="0"/>
              <a:t>Best for day-to-day presentations in brighter rooms. </a:t>
            </a:r>
          </a:p>
        </p:txBody>
      </p:sp>
    </p:spTree>
    <p:extLst>
      <p:ext uri="{BB962C8B-B14F-4D97-AF65-F5344CB8AC3E}">
        <p14:creationId xmlns:p14="http://schemas.microsoft.com/office/powerpoint/2010/main" val="2066730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9E04F15-9A10-F9B1-E5EC-9B62BE2C8002}"/>
              </a:ext>
            </a:extLst>
          </p:cNvPr>
          <p:cNvSpPr/>
          <p:nvPr/>
        </p:nvSpPr>
        <p:spPr>
          <a:xfrm>
            <a:off x="3276600" y="2976283"/>
            <a:ext cx="5410200" cy="213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Multiple inputs for a single outcome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 and outcomes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Down Arrow Callout 6">
            <a:extLst>
              <a:ext uri="{FF2B5EF4-FFF2-40B4-BE49-F238E27FC236}">
                <a16:creationId xmlns:a16="http://schemas.microsoft.com/office/drawing/2014/main" id="{1F0E5CE8-AA08-10F6-DC6F-3DFB9EE5F5F9}"/>
              </a:ext>
            </a:extLst>
          </p:cNvPr>
          <p:cNvSpPr/>
          <p:nvPr/>
        </p:nvSpPr>
        <p:spPr>
          <a:xfrm>
            <a:off x="4343400" y="1701977"/>
            <a:ext cx="3276600" cy="1981200"/>
          </a:xfrm>
          <a:prstGeom prst="downArrow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Callout 7">
            <a:extLst>
              <a:ext uri="{FF2B5EF4-FFF2-40B4-BE49-F238E27FC236}">
                <a16:creationId xmlns:a16="http://schemas.microsoft.com/office/drawing/2014/main" id="{DCE67795-D75E-9A31-18D9-B63605B7AB78}"/>
              </a:ext>
            </a:extLst>
          </p:cNvPr>
          <p:cNvSpPr/>
          <p:nvPr/>
        </p:nvSpPr>
        <p:spPr>
          <a:xfrm rot="10800000">
            <a:off x="4343400" y="4419600"/>
            <a:ext cx="3276600" cy="1981200"/>
          </a:xfrm>
          <a:prstGeom prst="downArrow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Callout 9">
            <a:extLst>
              <a:ext uri="{FF2B5EF4-FFF2-40B4-BE49-F238E27FC236}">
                <a16:creationId xmlns:a16="http://schemas.microsoft.com/office/drawing/2014/main" id="{30A264AA-F0D5-1FCD-CBF9-E710F39CB3A9}"/>
              </a:ext>
            </a:extLst>
          </p:cNvPr>
          <p:cNvSpPr/>
          <p:nvPr/>
        </p:nvSpPr>
        <p:spPr>
          <a:xfrm rot="16200000">
            <a:off x="1818715" y="2508998"/>
            <a:ext cx="2133600" cy="3068170"/>
          </a:xfrm>
          <a:prstGeom prst="downArrow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Callout 10">
            <a:extLst>
              <a:ext uri="{FF2B5EF4-FFF2-40B4-BE49-F238E27FC236}">
                <a16:creationId xmlns:a16="http://schemas.microsoft.com/office/drawing/2014/main" id="{6653D598-429C-DAD0-AA1E-516E048C696E}"/>
              </a:ext>
            </a:extLst>
          </p:cNvPr>
          <p:cNvSpPr/>
          <p:nvPr/>
        </p:nvSpPr>
        <p:spPr>
          <a:xfrm rot="5400000">
            <a:off x="8011085" y="2508998"/>
            <a:ext cx="2133600" cy="3068170"/>
          </a:xfrm>
          <a:prstGeom prst="downArrowCallo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620B5C-644E-DB81-01DE-314D96961B98}"/>
              </a:ext>
            </a:extLst>
          </p:cNvPr>
          <p:cNvSpPr txBox="1"/>
          <p:nvPr/>
        </p:nvSpPr>
        <p:spPr>
          <a:xfrm>
            <a:off x="1447801" y="3487254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Body text goes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1EB4A1-7B84-E0A9-97AC-6C832A5B68CC}"/>
              </a:ext>
            </a:extLst>
          </p:cNvPr>
          <p:cNvSpPr txBox="1"/>
          <p:nvPr/>
        </p:nvSpPr>
        <p:spPr>
          <a:xfrm>
            <a:off x="1447801" y="3121223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Title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FC0FA2-F38C-9B9A-3784-B88F320D5EC1}"/>
              </a:ext>
            </a:extLst>
          </p:cNvPr>
          <p:cNvSpPr txBox="1"/>
          <p:nvPr/>
        </p:nvSpPr>
        <p:spPr>
          <a:xfrm>
            <a:off x="8754534" y="3487254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Body text goes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95EA90-CD0A-7864-4BF1-7242E68B1B27}"/>
              </a:ext>
            </a:extLst>
          </p:cNvPr>
          <p:cNvSpPr txBox="1"/>
          <p:nvPr/>
        </p:nvSpPr>
        <p:spPr>
          <a:xfrm>
            <a:off x="8754534" y="3121223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Title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46C148-780A-3D92-3C87-EF476CE802E9}"/>
              </a:ext>
            </a:extLst>
          </p:cNvPr>
          <p:cNvSpPr txBox="1"/>
          <p:nvPr/>
        </p:nvSpPr>
        <p:spPr>
          <a:xfrm>
            <a:off x="4453466" y="2208788"/>
            <a:ext cx="2861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Body text 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91BB98C-B671-C885-4C8F-3F0BD5B30DFB}"/>
              </a:ext>
            </a:extLst>
          </p:cNvPr>
          <p:cNvSpPr txBox="1"/>
          <p:nvPr/>
        </p:nvSpPr>
        <p:spPr>
          <a:xfrm>
            <a:off x="4453466" y="1842757"/>
            <a:ext cx="2861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Title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F771A00-8117-C0C5-4A9D-14B61CF2E347}"/>
              </a:ext>
            </a:extLst>
          </p:cNvPr>
          <p:cNvSpPr txBox="1"/>
          <p:nvPr/>
        </p:nvSpPr>
        <p:spPr>
          <a:xfrm>
            <a:off x="4453466" y="5663188"/>
            <a:ext cx="2861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Body text goes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D62932-7A52-F569-A985-CB3C42246F50}"/>
              </a:ext>
            </a:extLst>
          </p:cNvPr>
          <p:cNvSpPr txBox="1"/>
          <p:nvPr/>
        </p:nvSpPr>
        <p:spPr>
          <a:xfrm>
            <a:off x="4453466" y="5297157"/>
            <a:ext cx="2861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j-lt"/>
              </a:rPr>
              <a:t>Title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4BEB38-6E93-F8A2-E575-8A938308B64E}"/>
              </a:ext>
            </a:extLst>
          </p:cNvPr>
          <p:cNvSpPr txBox="1"/>
          <p:nvPr/>
        </p:nvSpPr>
        <p:spPr>
          <a:xfrm>
            <a:off x="4550833" y="3891691"/>
            <a:ext cx="2861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11204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/>
              <a:t>Team details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org chart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C89F7B-058E-319D-66DB-D6177F490265}"/>
              </a:ext>
            </a:extLst>
          </p:cNvPr>
          <p:cNvSpPr/>
          <p:nvPr/>
        </p:nvSpPr>
        <p:spPr>
          <a:xfrm>
            <a:off x="731838" y="1804850"/>
            <a:ext cx="2083872" cy="4596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tx1"/>
                </a:solidFill>
                <a:latin typeface="+mj-lt"/>
              </a:rPr>
              <a:t>Team Lead, title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E09C5BC-5B7E-8AEF-48B9-57AEF3EDC4EC}"/>
              </a:ext>
            </a:extLst>
          </p:cNvPr>
          <p:cNvGrpSpPr/>
          <p:nvPr/>
        </p:nvGrpSpPr>
        <p:grpSpPr>
          <a:xfrm>
            <a:off x="731838" y="2350894"/>
            <a:ext cx="10728325" cy="3735939"/>
            <a:chOff x="731838" y="2350894"/>
            <a:chExt cx="10363197" cy="373593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AE8BF4E-B415-8C4A-B5D6-0C6D2E70EE9B}"/>
                </a:ext>
              </a:extLst>
            </p:cNvPr>
            <p:cNvSpPr/>
            <p:nvPr/>
          </p:nvSpPr>
          <p:spPr>
            <a:xfrm>
              <a:off x="731838" y="2350894"/>
              <a:ext cx="2012949" cy="4596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spc="300" dirty="0">
                  <a:solidFill>
                    <a:schemeClr val="bg1"/>
                  </a:solidFill>
                  <a:latin typeface="+mj-lt"/>
                </a:rPr>
                <a:t>SUB-TEAM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C3D8114-694D-9AA9-2F8D-9AB49EFD65C2}"/>
                </a:ext>
              </a:extLst>
            </p:cNvPr>
            <p:cNvSpPr/>
            <p:nvPr/>
          </p:nvSpPr>
          <p:spPr>
            <a:xfrm>
              <a:off x="731838" y="2896938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087F071-EB52-069E-E765-C2313539B005}"/>
                </a:ext>
              </a:extLst>
            </p:cNvPr>
            <p:cNvSpPr/>
            <p:nvPr/>
          </p:nvSpPr>
          <p:spPr>
            <a:xfrm>
              <a:off x="731838" y="3442982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749D724-2E84-FF20-8C6C-8FC38D8E3C2B}"/>
                </a:ext>
              </a:extLst>
            </p:cNvPr>
            <p:cNvSpPr/>
            <p:nvPr/>
          </p:nvSpPr>
          <p:spPr>
            <a:xfrm>
              <a:off x="731838" y="3989026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C54E0B5-B130-E76A-63DE-C5C772A4A567}"/>
                </a:ext>
              </a:extLst>
            </p:cNvPr>
            <p:cNvSpPr/>
            <p:nvPr/>
          </p:nvSpPr>
          <p:spPr>
            <a:xfrm>
              <a:off x="731838" y="4535070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9872CB-B2F7-E58A-3A16-C9C99D4013A3}"/>
                </a:ext>
              </a:extLst>
            </p:cNvPr>
            <p:cNvSpPr/>
            <p:nvPr/>
          </p:nvSpPr>
          <p:spPr>
            <a:xfrm>
              <a:off x="731838" y="5081114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7675F23-645A-C97A-ED9F-EC7F39073348}"/>
                </a:ext>
              </a:extLst>
            </p:cNvPr>
            <p:cNvSpPr/>
            <p:nvPr/>
          </p:nvSpPr>
          <p:spPr>
            <a:xfrm>
              <a:off x="731838" y="5627158"/>
              <a:ext cx="2012949" cy="4596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221B2BE-1D2F-3549-32C2-87DF40D26D4D}"/>
                </a:ext>
              </a:extLst>
            </p:cNvPr>
            <p:cNvSpPr/>
            <p:nvPr/>
          </p:nvSpPr>
          <p:spPr>
            <a:xfrm>
              <a:off x="2819400" y="2350894"/>
              <a:ext cx="2012949" cy="459675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spc="300" dirty="0">
                  <a:solidFill>
                    <a:schemeClr val="bg1"/>
                  </a:solidFill>
                  <a:latin typeface="+mj-lt"/>
                </a:rPr>
                <a:t>SUB-TEAM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7512FEC-9258-9E37-18DE-13024B21228D}"/>
                </a:ext>
              </a:extLst>
            </p:cNvPr>
            <p:cNvSpPr/>
            <p:nvPr/>
          </p:nvSpPr>
          <p:spPr>
            <a:xfrm>
              <a:off x="2819400" y="2896938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360233E-A721-42C5-4FED-1633059E4EE6}"/>
                </a:ext>
              </a:extLst>
            </p:cNvPr>
            <p:cNvSpPr/>
            <p:nvPr/>
          </p:nvSpPr>
          <p:spPr>
            <a:xfrm>
              <a:off x="2819400" y="3442982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D78BCE8-2AC1-94F7-DDBE-E64C46C6BF91}"/>
                </a:ext>
              </a:extLst>
            </p:cNvPr>
            <p:cNvSpPr/>
            <p:nvPr/>
          </p:nvSpPr>
          <p:spPr>
            <a:xfrm>
              <a:off x="2819400" y="3989026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4BD0427-FED0-1E9E-D4F5-17B913E5FF22}"/>
                </a:ext>
              </a:extLst>
            </p:cNvPr>
            <p:cNvSpPr/>
            <p:nvPr/>
          </p:nvSpPr>
          <p:spPr>
            <a:xfrm>
              <a:off x="2819400" y="4535070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BA32E3B-38B9-94FE-42DE-BC9539EFF91E}"/>
                </a:ext>
              </a:extLst>
            </p:cNvPr>
            <p:cNvSpPr/>
            <p:nvPr/>
          </p:nvSpPr>
          <p:spPr>
            <a:xfrm>
              <a:off x="2819400" y="5081114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55EADCD-99DB-716E-AEBC-41BE55D992E1}"/>
                </a:ext>
              </a:extLst>
            </p:cNvPr>
            <p:cNvSpPr/>
            <p:nvPr/>
          </p:nvSpPr>
          <p:spPr>
            <a:xfrm>
              <a:off x="2819400" y="5627158"/>
              <a:ext cx="2012949" cy="45967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4DF4D8A-25C0-9CB2-D60A-375574C3D193}"/>
                </a:ext>
              </a:extLst>
            </p:cNvPr>
            <p:cNvSpPr/>
            <p:nvPr/>
          </p:nvSpPr>
          <p:spPr>
            <a:xfrm>
              <a:off x="4906962" y="2350894"/>
              <a:ext cx="2012949" cy="45967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spc="300" dirty="0">
                  <a:solidFill>
                    <a:schemeClr val="bg1"/>
                  </a:solidFill>
                  <a:latin typeface="+mj-lt"/>
                </a:rPr>
                <a:t>SUB-TEAM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703CB5-6134-168F-0CA8-7C68B3DAD182}"/>
                </a:ext>
              </a:extLst>
            </p:cNvPr>
            <p:cNvSpPr/>
            <p:nvPr/>
          </p:nvSpPr>
          <p:spPr>
            <a:xfrm>
              <a:off x="4906962" y="2896938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7DAB491-1554-1388-F0E4-5E3C6FC1C29B}"/>
                </a:ext>
              </a:extLst>
            </p:cNvPr>
            <p:cNvSpPr/>
            <p:nvPr/>
          </p:nvSpPr>
          <p:spPr>
            <a:xfrm>
              <a:off x="4906962" y="3442982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1CF405E-9AE5-4A39-6CFC-E6863C9BE8CE}"/>
                </a:ext>
              </a:extLst>
            </p:cNvPr>
            <p:cNvSpPr/>
            <p:nvPr/>
          </p:nvSpPr>
          <p:spPr>
            <a:xfrm>
              <a:off x="4906962" y="3989026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96FF01F-9D6A-6CE4-04C2-F3B5FE4506A9}"/>
                </a:ext>
              </a:extLst>
            </p:cNvPr>
            <p:cNvSpPr/>
            <p:nvPr/>
          </p:nvSpPr>
          <p:spPr>
            <a:xfrm>
              <a:off x="4906962" y="4535070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7393C38-2A72-6C98-4D02-E89127F398CD}"/>
                </a:ext>
              </a:extLst>
            </p:cNvPr>
            <p:cNvSpPr/>
            <p:nvPr/>
          </p:nvSpPr>
          <p:spPr>
            <a:xfrm>
              <a:off x="4906962" y="5081114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A536BD9-DA74-7456-981B-8975DAD08E10}"/>
                </a:ext>
              </a:extLst>
            </p:cNvPr>
            <p:cNvSpPr/>
            <p:nvPr/>
          </p:nvSpPr>
          <p:spPr>
            <a:xfrm>
              <a:off x="4906962" y="5627158"/>
              <a:ext cx="2012949" cy="4596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Member, title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0A770C4-34FC-7606-757F-66A6D32AB09F}"/>
                </a:ext>
              </a:extLst>
            </p:cNvPr>
            <p:cNvSpPr/>
            <p:nvPr/>
          </p:nvSpPr>
          <p:spPr>
            <a:xfrm>
              <a:off x="6994524" y="2350894"/>
              <a:ext cx="2012949" cy="459675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spc="300" dirty="0">
                  <a:solidFill>
                    <a:schemeClr val="bg1"/>
                  </a:solidFill>
                  <a:latin typeface="+mj-lt"/>
                </a:rPr>
                <a:t>SUB-TEAM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2DFD528-DF11-DE2B-1336-7B704DC31F08}"/>
                </a:ext>
              </a:extLst>
            </p:cNvPr>
            <p:cNvSpPr/>
            <p:nvPr/>
          </p:nvSpPr>
          <p:spPr>
            <a:xfrm>
              <a:off x="6994524" y="2896938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9AB9E72-9107-55EC-3B72-813647C9B5BF}"/>
                </a:ext>
              </a:extLst>
            </p:cNvPr>
            <p:cNvSpPr/>
            <p:nvPr/>
          </p:nvSpPr>
          <p:spPr>
            <a:xfrm>
              <a:off x="6994524" y="3442982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E379EF0-0A46-A4CE-6E9B-D045C1EC39BA}"/>
                </a:ext>
              </a:extLst>
            </p:cNvPr>
            <p:cNvSpPr/>
            <p:nvPr/>
          </p:nvSpPr>
          <p:spPr>
            <a:xfrm>
              <a:off x="6994524" y="3989026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66F558A-DA16-EA7B-9C33-61E3573E2CDD}"/>
                </a:ext>
              </a:extLst>
            </p:cNvPr>
            <p:cNvSpPr/>
            <p:nvPr/>
          </p:nvSpPr>
          <p:spPr>
            <a:xfrm>
              <a:off x="6994524" y="4535070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F0CE5356-B091-7066-FD22-E70D0FE8DA50}"/>
                </a:ext>
              </a:extLst>
            </p:cNvPr>
            <p:cNvSpPr/>
            <p:nvPr/>
          </p:nvSpPr>
          <p:spPr>
            <a:xfrm>
              <a:off x="6994524" y="5081114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28181AF-639E-0F02-07F7-E04FB83310F9}"/>
                </a:ext>
              </a:extLst>
            </p:cNvPr>
            <p:cNvSpPr/>
            <p:nvPr/>
          </p:nvSpPr>
          <p:spPr>
            <a:xfrm>
              <a:off x="6994524" y="5627158"/>
              <a:ext cx="2012949" cy="45967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1C655E0-4CA5-D21D-A951-A0379E6FCD6E}"/>
                </a:ext>
              </a:extLst>
            </p:cNvPr>
            <p:cNvSpPr/>
            <p:nvPr/>
          </p:nvSpPr>
          <p:spPr>
            <a:xfrm>
              <a:off x="9082086" y="2350894"/>
              <a:ext cx="2012949" cy="459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spc="300" dirty="0">
                  <a:solidFill>
                    <a:schemeClr val="bg1"/>
                  </a:solidFill>
                  <a:latin typeface="+mj-lt"/>
                </a:rPr>
                <a:t>SUB-TEAM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F18425E-5044-3AAE-4522-BD7DAC500443}"/>
                </a:ext>
              </a:extLst>
            </p:cNvPr>
            <p:cNvSpPr/>
            <p:nvPr/>
          </p:nvSpPr>
          <p:spPr>
            <a:xfrm>
              <a:off x="9082086" y="2896938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95CC6C1-527D-72F0-C342-24EC55644678}"/>
                </a:ext>
              </a:extLst>
            </p:cNvPr>
            <p:cNvSpPr/>
            <p:nvPr/>
          </p:nvSpPr>
          <p:spPr>
            <a:xfrm>
              <a:off x="9082086" y="3442982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0849854-595B-CF03-1E9C-612E3C66CEE0}"/>
                </a:ext>
              </a:extLst>
            </p:cNvPr>
            <p:cNvSpPr/>
            <p:nvPr/>
          </p:nvSpPr>
          <p:spPr>
            <a:xfrm>
              <a:off x="9082086" y="3989026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B986D7C5-09E7-AE17-2E8A-9F9F104299CE}"/>
                </a:ext>
              </a:extLst>
            </p:cNvPr>
            <p:cNvSpPr/>
            <p:nvPr/>
          </p:nvSpPr>
          <p:spPr>
            <a:xfrm>
              <a:off x="9082086" y="4535070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E1BED87-0E2F-4F2B-A6D4-B31F08EB6C8F}"/>
                </a:ext>
              </a:extLst>
            </p:cNvPr>
            <p:cNvSpPr/>
            <p:nvPr/>
          </p:nvSpPr>
          <p:spPr>
            <a:xfrm>
              <a:off x="9082086" y="5081114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E0B79F1-4354-7BCC-9097-8EC3746DE2DD}"/>
                </a:ext>
              </a:extLst>
            </p:cNvPr>
            <p:cNvSpPr/>
            <p:nvPr/>
          </p:nvSpPr>
          <p:spPr>
            <a:xfrm>
              <a:off x="9082086" y="5627158"/>
              <a:ext cx="2012949" cy="45967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</a:rPr>
                <a:t>Team Member,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22343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 diagram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E854BF-6291-AFDA-CFB8-829787DD67B6}"/>
              </a:ext>
            </a:extLst>
          </p:cNvPr>
          <p:cNvSpPr/>
          <p:nvPr/>
        </p:nvSpPr>
        <p:spPr>
          <a:xfrm>
            <a:off x="1829760" y="1268412"/>
            <a:ext cx="3351839" cy="455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62E2BC-6DF2-7DF0-7E7E-6C34389650B9}"/>
              </a:ext>
            </a:extLst>
          </p:cNvPr>
          <p:cNvSpPr/>
          <p:nvPr/>
        </p:nvSpPr>
        <p:spPr>
          <a:xfrm>
            <a:off x="1" y="1821071"/>
            <a:ext cx="1811338" cy="142854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09A863F-D7FC-896F-9E47-84C6A31C9E84}"/>
              </a:ext>
            </a:extLst>
          </p:cNvPr>
          <p:cNvSpPr/>
          <p:nvPr/>
        </p:nvSpPr>
        <p:spPr>
          <a:xfrm>
            <a:off x="1" y="3295859"/>
            <a:ext cx="1811338" cy="142854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875CC6-6245-D519-3202-7A7F747E3DAA}"/>
              </a:ext>
            </a:extLst>
          </p:cNvPr>
          <p:cNvSpPr/>
          <p:nvPr/>
        </p:nvSpPr>
        <p:spPr>
          <a:xfrm>
            <a:off x="1" y="4770647"/>
            <a:ext cx="1811338" cy="1428541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B2EC8A-858F-8C27-5CE9-3D7BD0006B1F}"/>
              </a:ext>
            </a:extLst>
          </p:cNvPr>
          <p:cNvSpPr/>
          <p:nvPr/>
        </p:nvSpPr>
        <p:spPr>
          <a:xfrm>
            <a:off x="1811339" y="1821071"/>
            <a:ext cx="10380660" cy="1428541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E1494F2-4546-69F7-90D1-D626F766A36E}"/>
              </a:ext>
            </a:extLst>
          </p:cNvPr>
          <p:cNvSpPr/>
          <p:nvPr/>
        </p:nvSpPr>
        <p:spPr>
          <a:xfrm>
            <a:off x="1811339" y="3295859"/>
            <a:ext cx="10380660" cy="142854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3B1559-3161-91D7-7A35-748235E77395}"/>
              </a:ext>
            </a:extLst>
          </p:cNvPr>
          <p:cNvSpPr/>
          <p:nvPr/>
        </p:nvSpPr>
        <p:spPr>
          <a:xfrm>
            <a:off x="1811339" y="4770647"/>
            <a:ext cx="10380660" cy="14285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DE57C0C-D062-EEFE-FA89-B33F5F7A55F6}"/>
              </a:ext>
            </a:extLst>
          </p:cNvPr>
          <p:cNvSpPr/>
          <p:nvPr/>
        </p:nvSpPr>
        <p:spPr>
          <a:xfrm>
            <a:off x="5226102" y="1268412"/>
            <a:ext cx="3351839" cy="455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41F1F00-E214-E727-EF73-DB92EF226D99}"/>
              </a:ext>
            </a:extLst>
          </p:cNvPr>
          <p:cNvSpPr/>
          <p:nvPr/>
        </p:nvSpPr>
        <p:spPr>
          <a:xfrm>
            <a:off x="8622444" y="1268412"/>
            <a:ext cx="3351839" cy="455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13A22A-1C2B-F0FD-3D3E-CB94F2BB1233}"/>
              </a:ext>
            </a:extLst>
          </p:cNvPr>
          <p:cNvSpPr txBox="1"/>
          <p:nvPr/>
        </p:nvSpPr>
        <p:spPr>
          <a:xfrm>
            <a:off x="76200" y="2396841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Section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AA7239-0533-BBD7-BC19-F583CBCE4C61}"/>
              </a:ext>
            </a:extLst>
          </p:cNvPr>
          <p:cNvSpPr txBox="1"/>
          <p:nvPr/>
        </p:nvSpPr>
        <p:spPr>
          <a:xfrm>
            <a:off x="76200" y="3871629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Section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28A58C2-3F9E-5574-E0D6-3C60C065B7A1}"/>
              </a:ext>
            </a:extLst>
          </p:cNvPr>
          <p:cNvSpPr txBox="1"/>
          <p:nvPr/>
        </p:nvSpPr>
        <p:spPr>
          <a:xfrm>
            <a:off x="76200" y="5346417"/>
            <a:ext cx="1600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Section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957409-AB1A-2B3E-9302-E08396FB2433}"/>
              </a:ext>
            </a:extLst>
          </p:cNvPr>
          <p:cNvSpPr txBox="1"/>
          <p:nvPr/>
        </p:nvSpPr>
        <p:spPr>
          <a:xfrm>
            <a:off x="1982158" y="1361138"/>
            <a:ext cx="3047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j-lt"/>
              </a:rPr>
              <a:t>Section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50FAE7A-166D-B6CB-641B-8B3C4A32053F}"/>
              </a:ext>
            </a:extLst>
          </p:cNvPr>
          <p:cNvSpPr txBox="1"/>
          <p:nvPr/>
        </p:nvSpPr>
        <p:spPr>
          <a:xfrm>
            <a:off x="5368452" y="1361138"/>
            <a:ext cx="3047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j-lt"/>
              </a:rPr>
              <a:t>Section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4AF18A-BEA9-78A1-FB1C-67582EA1A11A}"/>
              </a:ext>
            </a:extLst>
          </p:cNvPr>
          <p:cNvSpPr txBox="1"/>
          <p:nvPr/>
        </p:nvSpPr>
        <p:spPr>
          <a:xfrm>
            <a:off x="8764795" y="1361138"/>
            <a:ext cx="30470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+mj-lt"/>
              </a:rPr>
              <a:t>Section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665AD1F-83B6-794C-C69F-BF1142F68AD3}"/>
              </a:ext>
            </a:extLst>
          </p:cNvPr>
          <p:cNvSpPr/>
          <p:nvPr/>
        </p:nvSpPr>
        <p:spPr>
          <a:xfrm>
            <a:off x="1995556" y="1941333"/>
            <a:ext cx="1521009" cy="4317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68190D8-83AA-97F7-F1F3-71D6F1F3030B}"/>
              </a:ext>
            </a:extLst>
          </p:cNvPr>
          <p:cNvSpPr/>
          <p:nvPr/>
        </p:nvSpPr>
        <p:spPr>
          <a:xfrm>
            <a:off x="3557468" y="1941333"/>
            <a:ext cx="1521009" cy="4317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8B3CCA9-C353-3FBA-5DAC-7A9EF4A3E345}"/>
              </a:ext>
            </a:extLst>
          </p:cNvPr>
          <p:cNvSpPr/>
          <p:nvPr/>
        </p:nvSpPr>
        <p:spPr>
          <a:xfrm>
            <a:off x="1995556" y="3408392"/>
            <a:ext cx="1521009" cy="4317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ECDEA0-2095-0371-4C7F-7BCC46C5AA9E}"/>
              </a:ext>
            </a:extLst>
          </p:cNvPr>
          <p:cNvSpPr/>
          <p:nvPr/>
        </p:nvSpPr>
        <p:spPr>
          <a:xfrm>
            <a:off x="3557468" y="3408392"/>
            <a:ext cx="1521009" cy="4317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C40B139-93BC-1CAE-8B9C-9624020945A1}"/>
              </a:ext>
            </a:extLst>
          </p:cNvPr>
          <p:cNvSpPr/>
          <p:nvPr/>
        </p:nvSpPr>
        <p:spPr>
          <a:xfrm>
            <a:off x="1995556" y="4915645"/>
            <a:ext cx="1521009" cy="431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C2B6BF8-B96F-04E8-D1EC-BEC043BD76E2}"/>
              </a:ext>
            </a:extLst>
          </p:cNvPr>
          <p:cNvSpPr/>
          <p:nvPr/>
        </p:nvSpPr>
        <p:spPr>
          <a:xfrm>
            <a:off x="3557468" y="4915645"/>
            <a:ext cx="1521009" cy="431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6A74295-7DC3-A6BB-0DDF-A020F0991170}"/>
              </a:ext>
            </a:extLst>
          </p:cNvPr>
          <p:cNvSpPr/>
          <p:nvPr/>
        </p:nvSpPr>
        <p:spPr>
          <a:xfrm>
            <a:off x="5425393" y="1941333"/>
            <a:ext cx="962847" cy="4317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6C3F19A-49B2-95C1-AF10-225E898601BE}"/>
              </a:ext>
            </a:extLst>
          </p:cNvPr>
          <p:cNvSpPr/>
          <p:nvPr/>
        </p:nvSpPr>
        <p:spPr>
          <a:xfrm>
            <a:off x="6440276" y="1941333"/>
            <a:ext cx="962847" cy="4317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5C5ACE5-B778-70AD-6A38-40044E4CB054}"/>
              </a:ext>
            </a:extLst>
          </p:cNvPr>
          <p:cNvSpPr/>
          <p:nvPr/>
        </p:nvSpPr>
        <p:spPr>
          <a:xfrm>
            <a:off x="7455159" y="1941333"/>
            <a:ext cx="962847" cy="43170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C0A6F51-3466-676A-FB1A-FE575A176227}"/>
              </a:ext>
            </a:extLst>
          </p:cNvPr>
          <p:cNvSpPr/>
          <p:nvPr/>
        </p:nvSpPr>
        <p:spPr>
          <a:xfrm>
            <a:off x="8821736" y="1941333"/>
            <a:ext cx="962847" cy="119982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0EFF778-1BA2-0BD4-6027-535E53F2D6CA}"/>
              </a:ext>
            </a:extLst>
          </p:cNvPr>
          <p:cNvSpPr/>
          <p:nvPr/>
        </p:nvSpPr>
        <p:spPr>
          <a:xfrm>
            <a:off x="9836619" y="1941333"/>
            <a:ext cx="962847" cy="119982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7CA106A-7293-60E0-AD01-5C4B1519E59E}"/>
              </a:ext>
            </a:extLst>
          </p:cNvPr>
          <p:cNvSpPr/>
          <p:nvPr/>
        </p:nvSpPr>
        <p:spPr>
          <a:xfrm>
            <a:off x="10851502" y="1941333"/>
            <a:ext cx="962847" cy="119982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5C44936-3587-B3F8-658D-4CA948EFE451}"/>
              </a:ext>
            </a:extLst>
          </p:cNvPr>
          <p:cNvSpPr/>
          <p:nvPr/>
        </p:nvSpPr>
        <p:spPr>
          <a:xfrm>
            <a:off x="5425393" y="3408392"/>
            <a:ext cx="962847" cy="4317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15F3590-42FD-DB83-F485-E39E1EFCE23E}"/>
              </a:ext>
            </a:extLst>
          </p:cNvPr>
          <p:cNvSpPr/>
          <p:nvPr/>
        </p:nvSpPr>
        <p:spPr>
          <a:xfrm>
            <a:off x="6440276" y="3408392"/>
            <a:ext cx="962847" cy="4317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FFF6523-7336-63CE-0E30-2AF242674BE1}"/>
              </a:ext>
            </a:extLst>
          </p:cNvPr>
          <p:cNvSpPr/>
          <p:nvPr/>
        </p:nvSpPr>
        <p:spPr>
          <a:xfrm>
            <a:off x="7455159" y="3408392"/>
            <a:ext cx="962847" cy="43170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AFFBA36-7578-200B-2774-3CBEB59DBDE8}"/>
              </a:ext>
            </a:extLst>
          </p:cNvPr>
          <p:cNvSpPr/>
          <p:nvPr/>
        </p:nvSpPr>
        <p:spPr>
          <a:xfrm>
            <a:off x="5425393" y="4915645"/>
            <a:ext cx="962847" cy="431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261EA997-3CDB-857B-1F86-0EDB7BDCA102}"/>
              </a:ext>
            </a:extLst>
          </p:cNvPr>
          <p:cNvSpPr/>
          <p:nvPr/>
        </p:nvSpPr>
        <p:spPr>
          <a:xfrm>
            <a:off x="6440276" y="4915645"/>
            <a:ext cx="962847" cy="431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1FE6B6F-0C59-2B66-7C22-429D038861BD}"/>
              </a:ext>
            </a:extLst>
          </p:cNvPr>
          <p:cNvSpPr/>
          <p:nvPr/>
        </p:nvSpPr>
        <p:spPr>
          <a:xfrm>
            <a:off x="7455159" y="4915645"/>
            <a:ext cx="962847" cy="431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EA7CA83-D0C4-9A69-00E1-FA1DEA8413CC}"/>
              </a:ext>
            </a:extLst>
          </p:cNvPr>
          <p:cNvSpPr/>
          <p:nvPr/>
        </p:nvSpPr>
        <p:spPr>
          <a:xfrm>
            <a:off x="8821736" y="3404312"/>
            <a:ext cx="962847" cy="11998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EA7E7D2-4651-9311-4EB5-C74499BC7CA5}"/>
              </a:ext>
            </a:extLst>
          </p:cNvPr>
          <p:cNvSpPr/>
          <p:nvPr/>
        </p:nvSpPr>
        <p:spPr>
          <a:xfrm>
            <a:off x="9836619" y="3404312"/>
            <a:ext cx="962847" cy="11998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DA305F6-8561-5097-7D37-0B9D84BD7E70}"/>
              </a:ext>
            </a:extLst>
          </p:cNvPr>
          <p:cNvSpPr/>
          <p:nvPr/>
        </p:nvSpPr>
        <p:spPr>
          <a:xfrm>
            <a:off x="10851502" y="3404312"/>
            <a:ext cx="962847" cy="11998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A8C424E5-DD48-2AE8-C114-F6BD56248B08}"/>
              </a:ext>
            </a:extLst>
          </p:cNvPr>
          <p:cNvSpPr/>
          <p:nvPr/>
        </p:nvSpPr>
        <p:spPr>
          <a:xfrm>
            <a:off x="8821736" y="4915645"/>
            <a:ext cx="962847" cy="11998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32D8C40-1183-3F9C-2FA6-99256F7E8372}"/>
              </a:ext>
            </a:extLst>
          </p:cNvPr>
          <p:cNvSpPr/>
          <p:nvPr/>
        </p:nvSpPr>
        <p:spPr>
          <a:xfrm>
            <a:off x="9836619" y="4915645"/>
            <a:ext cx="962847" cy="11998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75288D4-1CBC-58C0-AED2-2A523C658E79}"/>
              </a:ext>
            </a:extLst>
          </p:cNvPr>
          <p:cNvSpPr/>
          <p:nvPr/>
        </p:nvSpPr>
        <p:spPr>
          <a:xfrm>
            <a:off x="10851502" y="4915645"/>
            <a:ext cx="962847" cy="11998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Sub section</a:t>
            </a:r>
          </a:p>
        </p:txBody>
      </p:sp>
    </p:spTree>
    <p:extLst>
      <p:ext uri="{BB962C8B-B14F-4D97-AF65-F5344CB8AC3E}">
        <p14:creationId xmlns:p14="http://schemas.microsoft.com/office/powerpoint/2010/main" val="3457126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Matrix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E854BF-6291-AFDA-CFB8-829787DD67B6}"/>
              </a:ext>
            </a:extLst>
          </p:cNvPr>
          <p:cNvSpPr/>
          <p:nvPr/>
        </p:nvSpPr>
        <p:spPr>
          <a:xfrm>
            <a:off x="1817710" y="1268412"/>
            <a:ext cx="4826001" cy="5397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</a:rPr>
              <a:t>Title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62E2BC-6DF2-7DF0-7E7E-6C34389650B9}"/>
              </a:ext>
            </a:extLst>
          </p:cNvPr>
          <p:cNvSpPr/>
          <p:nvPr/>
        </p:nvSpPr>
        <p:spPr>
          <a:xfrm>
            <a:off x="9939" y="1821071"/>
            <a:ext cx="1813295" cy="21476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</a:rPr>
              <a:t>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A036A7-35C6-603B-464A-C84D88AC312B}"/>
              </a:ext>
            </a:extLst>
          </p:cNvPr>
          <p:cNvSpPr/>
          <p:nvPr/>
        </p:nvSpPr>
        <p:spPr>
          <a:xfrm>
            <a:off x="9939" y="3968750"/>
            <a:ext cx="1813295" cy="225859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8D08CD-8631-4FA5-D500-729633211674}"/>
              </a:ext>
            </a:extLst>
          </p:cNvPr>
          <p:cNvSpPr/>
          <p:nvPr/>
        </p:nvSpPr>
        <p:spPr>
          <a:xfrm>
            <a:off x="6637084" y="1268412"/>
            <a:ext cx="4826001" cy="539751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B10B36E-B1FE-B0E9-39CF-19E6585A72FC}"/>
              </a:ext>
            </a:extLst>
          </p:cNvPr>
          <p:cNvSpPr/>
          <p:nvPr/>
        </p:nvSpPr>
        <p:spPr>
          <a:xfrm>
            <a:off x="1817710" y="1808163"/>
            <a:ext cx="9642450" cy="441917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D983EB-ABFA-D81A-AD03-BBEEB9D5B64F}"/>
              </a:ext>
            </a:extLst>
          </p:cNvPr>
          <p:cNvSpPr txBox="1"/>
          <p:nvPr/>
        </p:nvSpPr>
        <p:spPr>
          <a:xfrm>
            <a:off x="1936749" y="1905000"/>
            <a:ext cx="4540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Ut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ad minim </a:t>
            </a:r>
            <a:r>
              <a:rPr lang="en-US" sz="1400" dirty="0" err="1">
                <a:solidFill>
                  <a:schemeClr val="bg1"/>
                </a:solidFill>
              </a:rPr>
              <a:t>veniam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nostrud</a:t>
            </a:r>
            <a:r>
              <a:rPr lang="en-US" sz="1400" dirty="0">
                <a:solidFill>
                  <a:schemeClr val="bg1"/>
                </a:solidFill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</a:rPr>
              <a:t>ullamco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laboris</a:t>
            </a:r>
            <a:r>
              <a:rPr lang="en-US" sz="1400" dirty="0">
                <a:solidFill>
                  <a:schemeClr val="bg1"/>
                </a:solidFill>
              </a:rPr>
              <a:t> nisi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aliquip</a:t>
            </a:r>
            <a:r>
              <a:rPr lang="en-US" sz="1400" dirty="0">
                <a:solidFill>
                  <a:schemeClr val="bg1"/>
                </a:solidFill>
              </a:rPr>
              <a:t> ex </a:t>
            </a:r>
            <a:r>
              <a:rPr lang="en-US" sz="1400" dirty="0" err="1">
                <a:solidFill>
                  <a:schemeClr val="bg1"/>
                </a:solidFill>
              </a:rPr>
              <a:t>ea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. 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E278ED-7B93-F6FE-FCFA-D272882A3C1A}"/>
              </a:ext>
            </a:extLst>
          </p:cNvPr>
          <p:cNvSpPr txBox="1"/>
          <p:nvPr/>
        </p:nvSpPr>
        <p:spPr>
          <a:xfrm>
            <a:off x="6757227" y="1905000"/>
            <a:ext cx="4540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Ut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ad minim </a:t>
            </a:r>
            <a:r>
              <a:rPr lang="en-US" sz="1400" dirty="0" err="1">
                <a:solidFill>
                  <a:schemeClr val="bg1"/>
                </a:solidFill>
              </a:rPr>
              <a:t>veniam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nostrud</a:t>
            </a:r>
            <a:r>
              <a:rPr lang="en-US" sz="1400" dirty="0">
                <a:solidFill>
                  <a:schemeClr val="bg1"/>
                </a:solidFill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</a:rPr>
              <a:t>ullamco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laboris</a:t>
            </a:r>
            <a:r>
              <a:rPr lang="en-US" sz="1400" dirty="0">
                <a:solidFill>
                  <a:schemeClr val="bg1"/>
                </a:solidFill>
              </a:rPr>
              <a:t> nisi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aliquip</a:t>
            </a:r>
            <a:r>
              <a:rPr lang="en-US" sz="1400" dirty="0">
                <a:solidFill>
                  <a:schemeClr val="bg1"/>
                </a:solidFill>
              </a:rPr>
              <a:t> ex </a:t>
            </a:r>
            <a:r>
              <a:rPr lang="en-US" sz="1400" dirty="0" err="1">
                <a:solidFill>
                  <a:schemeClr val="bg1"/>
                </a:solidFill>
              </a:rPr>
              <a:t>ea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. 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358793-5717-A761-83FF-66B1DD725DAE}"/>
              </a:ext>
            </a:extLst>
          </p:cNvPr>
          <p:cNvSpPr txBox="1"/>
          <p:nvPr/>
        </p:nvSpPr>
        <p:spPr>
          <a:xfrm>
            <a:off x="1936749" y="4121426"/>
            <a:ext cx="4540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Ut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ad minim </a:t>
            </a:r>
            <a:r>
              <a:rPr lang="en-US" sz="1400" dirty="0" err="1">
                <a:solidFill>
                  <a:schemeClr val="bg1"/>
                </a:solidFill>
              </a:rPr>
              <a:t>veniam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nostrud</a:t>
            </a:r>
            <a:r>
              <a:rPr lang="en-US" sz="1400" dirty="0">
                <a:solidFill>
                  <a:schemeClr val="bg1"/>
                </a:solidFill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</a:rPr>
              <a:t>ullamco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laboris</a:t>
            </a:r>
            <a:r>
              <a:rPr lang="en-US" sz="1400" dirty="0">
                <a:solidFill>
                  <a:schemeClr val="bg1"/>
                </a:solidFill>
              </a:rPr>
              <a:t> nisi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aliquip</a:t>
            </a:r>
            <a:r>
              <a:rPr lang="en-US" sz="1400" dirty="0">
                <a:solidFill>
                  <a:schemeClr val="bg1"/>
                </a:solidFill>
              </a:rPr>
              <a:t> ex </a:t>
            </a:r>
            <a:r>
              <a:rPr lang="en-US" sz="1400" dirty="0" err="1">
                <a:solidFill>
                  <a:schemeClr val="bg1"/>
                </a:solidFill>
              </a:rPr>
              <a:t>ea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. 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82F068-5FCE-A9D5-7907-6FAA58BC7874}"/>
              </a:ext>
            </a:extLst>
          </p:cNvPr>
          <p:cNvSpPr txBox="1"/>
          <p:nvPr/>
        </p:nvSpPr>
        <p:spPr>
          <a:xfrm>
            <a:off x="6757227" y="4121426"/>
            <a:ext cx="454025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Ut </a:t>
            </a:r>
            <a:r>
              <a:rPr lang="en-US" sz="1400" dirty="0" err="1">
                <a:solidFill>
                  <a:schemeClr val="bg1"/>
                </a:solidFill>
              </a:rPr>
              <a:t>enim</a:t>
            </a:r>
            <a:r>
              <a:rPr lang="en-US" sz="1400" dirty="0">
                <a:solidFill>
                  <a:schemeClr val="bg1"/>
                </a:solidFill>
              </a:rPr>
              <a:t> ad minim </a:t>
            </a:r>
            <a:r>
              <a:rPr lang="en-US" sz="1400" dirty="0" err="1">
                <a:solidFill>
                  <a:schemeClr val="bg1"/>
                </a:solidFill>
              </a:rPr>
              <a:t>veniam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quis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nostrud</a:t>
            </a:r>
            <a:r>
              <a:rPr lang="en-US" sz="1400" dirty="0">
                <a:solidFill>
                  <a:schemeClr val="bg1"/>
                </a:solidFill>
              </a:rPr>
              <a:t> exercitation </a:t>
            </a:r>
            <a:r>
              <a:rPr lang="en-US" sz="1400" dirty="0" err="1">
                <a:solidFill>
                  <a:schemeClr val="bg1"/>
                </a:solidFill>
              </a:rPr>
              <a:t>ullamco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laboris</a:t>
            </a:r>
            <a:r>
              <a:rPr lang="en-US" sz="1400" dirty="0">
                <a:solidFill>
                  <a:schemeClr val="bg1"/>
                </a:solidFill>
              </a:rPr>
              <a:t> nisi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aliquip</a:t>
            </a:r>
            <a:r>
              <a:rPr lang="en-US" sz="1400" dirty="0">
                <a:solidFill>
                  <a:schemeClr val="bg1"/>
                </a:solidFill>
              </a:rPr>
              <a:t> ex </a:t>
            </a:r>
            <a:r>
              <a:rPr lang="en-US" sz="1400" dirty="0" err="1">
                <a:solidFill>
                  <a:schemeClr val="bg1"/>
                </a:solidFill>
              </a:rPr>
              <a:t>ea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commodo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consequat</a:t>
            </a:r>
            <a:r>
              <a:rPr lang="en-US" sz="1400" dirty="0">
                <a:solidFill>
                  <a:schemeClr val="bg1"/>
                </a:solidFill>
              </a:rPr>
              <a:t>. Lorem ipsum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, sed do </a:t>
            </a:r>
            <a:r>
              <a:rPr lang="en-US" sz="1400" dirty="0" err="1">
                <a:solidFill>
                  <a:schemeClr val="bg1"/>
                </a:solidFill>
              </a:rPr>
              <a:t>eiusmod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tempor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incididunt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ut</a:t>
            </a:r>
            <a:r>
              <a:rPr lang="en-US" sz="1400" dirty="0">
                <a:solidFill>
                  <a:schemeClr val="bg1"/>
                </a:solidFill>
              </a:rPr>
              <a:t> labore et </a:t>
            </a:r>
            <a:r>
              <a:rPr lang="en-US" sz="1400" dirty="0" err="1">
                <a:solidFill>
                  <a:schemeClr val="bg1"/>
                </a:solidFill>
              </a:rPr>
              <a:t>doloare</a:t>
            </a:r>
            <a:r>
              <a:rPr lang="en-US" sz="1400" dirty="0">
                <a:solidFill>
                  <a:schemeClr val="bg1"/>
                </a:solidFill>
              </a:rPr>
              <a:t> magna </a:t>
            </a:r>
            <a:r>
              <a:rPr lang="en-US" sz="1400" dirty="0" err="1">
                <a:solidFill>
                  <a:schemeClr val="bg1"/>
                </a:solidFill>
              </a:rPr>
              <a:t>aliqua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AE8A36-5DF8-3F93-5935-5DA7B0520580}"/>
              </a:ext>
            </a:extLst>
          </p:cNvPr>
          <p:cNvCxnSpPr>
            <a:cxnSpLocks/>
          </p:cNvCxnSpPr>
          <p:nvPr/>
        </p:nvCxnSpPr>
        <p:spPr>
          <a:xfrm>
            <a:off x="6643711" y="2057400"/>
            <a:ext cx="0" cy="4071938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1E9975-8E45-C06C-8AFF-CB7CE22EFB98}"/>
              </a:ext>
            </a:extLst>
          </p:cNvPr>
          <p:cNvCxnSpPr>
            <a:cxnSpLocks/>
          </p:cNvCxnSpPr>
          <p:nvPr/>
        </p:nvCxnSpPr>
        <p:spPr>
          <a:xfrm>
            <a:off x="1936750" y="3968750"/>
            <a:ext cx="9360728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713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DAA543AF-BA22-809D-1423-D53728270E60}"/>
              </a:ext>
            </a:extLst>
          </p:cNvPr>
          <p:cNvSpPr/>
          <p:nvPr/>
        </p:nvSpPr>
        <p:spPr>
          <a:xfrm>
            <a:off x="1600200" y="1447801"/>
            <a:ext cx="9982200" cy="477954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Matrix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E854BF-6291-AFDA-CFB8-829787DD67B6}"/>
              </a:ext>
            </a:extLst>
          </p:cNvPr>
          <p:cNvSpPr/>
          <p:nvPr/>
        </p:nvSpPr>
        <p:spPr>
          <a:xfrm>
            <a:off x="1936749" y="1268412"/>
            <a:ext cx="2286001" cy="455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</a:rPr>
              <a:t>Title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F62E2BC-6DF2-7DF0-7E7E-6C34389650B9}"/>
              </a:ext>
            </a:extLst>
          </p:cNvPr>
          <p:cNvSpPr/>
          <p:nvPr/>
        </p:nvSpPr>
        <p:spPr>
          <a:xfrm>
            <a:off x="1" y="1821071"/>
            <a:ext cx="1811338" cy="7861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Title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A036A7-35C6-603B-464A-C84D88AC312B}"/>
              </a:ext>
            </a:extLst>
          </p:cNvPr>
          <p:cNvSpPr/>
          <p:nvPr/>
        </p:nvSpPr>
        <p:spPr>
          <a:xfrm>
            <a:off x="1" y="2701591"/>
            <a:ext cx="1811338" cy="7861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BD347C9-56F2-0C8C-AA12-543331754B4F}"/>
              </a:ext>
            </a:extLst>
          </p:cNvPr>
          <p:cNvSpPr/>
          <p:nvPr/>
        </p:nvSpPr>
        <p:spPr>
          <a:xfrm>
            <a:off x="1" y="3582111"/>
            <a:ext cx="1811338" cy="7861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Title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1B755C5-AC6B-71A8-F12B-7B6842ED9D1C}"/>
              </a:ext>
            </a:extLst>
          </p:cNvPr>
          <p:cNvSpPr/>
          <p:nvPr/>
        </p:nvSpPr>
        <p:spPr>
          <a:xfrm>
            <a:off x="1" y="4462631"/>
            <a:ext cx="1811338" cy="7861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Title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B27EDDA-5757-8746-0EC8-BDB5FC69244A}"/>
              </a:ext>
            </a:extLst>
          </p:cNvPr>
          <p:cNvSpPr/>
          <p:nvPr/>
        </p:nvSpPr>
        <p:spPr>
          <a:xfrm>
            <a:off x="1" y="5343151"/>
            <a:ext cx="1811338" cy="78618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Title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958ED3-1296-60BB-C566-F7DA11B71F8C}"/>
              </a:ext>
            </a:extLst>
          </p:cNvPr>
          <p:cNvSpPr/>
          <p:nvPr/>
        </p:nvSpPr>
        <p:spPr>
          <a:xfrm>
            <a:off x="4351338" y="1268412"/>
            <a:ext cx="2286001" cy="45550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+mj-lt"/>
              </a:rPr>
              <a:t>Title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3841FBC-9501-75EF-56D9-DA5AEA008F03}"/>
              </a:ext>
            </a:extLst>
          </p:cNvPr>
          <p:cNvSpPr/>
          <p:nvPr/>
        </p:nvSpPr>
        <p:spPr>
          <a:xfrm>
            <a:off x="6756123" y="1268412"/>
            <a:ext cx="2286001" cy="4555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</a:rPr>
              <a:t>Title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0CF10B1-9E37-FB3E-2779-9C2291762900}"/>
              </a:ext>
            </a:extLst>
          </p:cNvPr>
          <p:cNvSpPr/>
          <p:nvPr/>
        </p:nvSpPr>
        <p:spPr>
          <a:xfrm>
            <a:off x="9170988" y="1268412"/>
            <a:ext cx="2286001" cy="45550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</a:rPr>
              <a:t>Title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63F0760-A15D-674D-5AE5-EEEEAF3B9530}"/>
              </a:ext>
            </a:extLst>
          </p:cNvPr>
          <p:cNvSpPr txBox="1"/>
          <p:nvPr/>
        </p:nvSpPr>
        <p:spPr>
          <a:xfrm>
            <a:off x="1936749" y="1821071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61CF9643-D3CA-8166-4C3D-C135112539F1}"/>
              </a:ext>
            </a:extLst>
          </p:cNvPr>
          <p:cNvSpPr txBox="1"/>
          <p:nvPr/>
        </p:nvSpPr>
        <p:spPr>
          <a:xfrm>
            <a:off x="4348160" y="1821071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9820AFC-5E3D-4EE4-FCD3-404ACC8F0C3E}"/>
              </a:ext>
            </a:extLst>
          </p:cNvPr>
          <p:cNvSpPr txBox="1"/>
          <p:nvPr/>
        </p:nvSpPr>
        <p:spPr>
          <a:xfrm>
            <a:off x="6756123" y="1821071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99E7CD3-B606-D7EC-0E99-C9D08C3D42D7}"/>
              </a:ext>
            </a:extLst>
          </p:cNvPr>
          <p:cNvSpPr txBox="1"/>
          <p:nvPr/>
        </p:nvSpPr>
        <p:spPr>
          <a:xfrm>
            <a:off x="9167534" y="1821071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9C4B716-A240-B65C-DC2A-6127D9B94B64}"/>
              </a:ext>
            </a:extLst>
          </p:cNvPr>
          <p:cNvSpPr txBox="1"/>
          <p:nvPr/>
        </p:nvSpPr>
        <p:spPr>
          <a:xfrm>
            <a:off x="1936749" y="275534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CD2292C8-E595-0337-FC30-D66C5351A465}"/>
              </a:ext>
            </a:extLst>
          </p:cNvPr>
          <p:cNvSpPr txBox="1"/>
          <p:nvPr/>
        </p:nvSpPr>
        <p:spPr>
          <a:xfrm>
            <a:off x="4348160" y="275534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2970B7B-A7E3-7D63-CB95-AFD34E92047E}"/>
              </a:ext>
            </a:extLst>
          </p:cNvPr>
          <p:cNvSpPr txBox="1"/>
          <p:nvPr/>
        </p:nvSpPr>
        <p:spPr>
          <a:xfrm>
            <a:off x="6756123" y="275534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E62FB27-3487-1A31-9BB3-C746E7337C5C}"/>
              </a:ext>
            </a:extLst>
          </p:cNvPr>
          <p:cNvSpPr txBox="1"/>
          <p:nvPr/>
        </p:nvSpPr>
        <p:spPr>
          <a:xfrm>
            <a:off x="9167534" y="275534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B6CEE72-8FF0-E6CE-85C0-409C26A2683A}"/>
              </a:ext>
            </a:extLst>
          </p:cNvPr>
          <p:cNvSpPr txBox="1"/>
          <p:nvPr/>
        </p:nvSpPr>
        <p:spPr>
          <a:xfrm>
            <a:off x="1936749" y="3620054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B1D0A16-62FF-124F-CF1B-09AA761FDF12}"/>
              </a:ext>
            </a:extLst>
          </p:cNvPr>
          <p:cNvSpPr txBox="1"/>
          <p:nvPr/>
        </p:nvSpPr>
        <p:spPr>
          <a:xfrm>
            <a:off x="4348160" y="3620054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031193C-A882-8A1C-D920-18AE5293B3FF}"/>
              </a:ext>
            </a:extLst>
          </p:cNvPr>
          <p:cNvSpPr txBox="1"/>
          <p:nvPr/>
        </p:nvSpPr>
        <p:spPr>
          <a:xfrm>
            <a:off x="6756123" y="3620054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43C953F-4F6E-FE5D-05AA-035692709748}"/>
              </a:ext>
            </a:extLst>
          </p:cNvPr>
          <p:cNvSpPr txBox="1"/>
          <p:nvPr/>
        </p:nvSpPr>
        <p:spPr>
          <a:xfrm>
            <a:off x="9167534" y="3620054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7C90452-2498-E7C4-BE14-DB41EDAFC337}"/>
              </a:ext>
            </a:extLst>
          </p:cNvPr>
          <p:cNvSpPr txBox="1"/>
          <p:nvPr/>
        </p:nvSpPr>
        <p:spPr>
          <a:xfrm>
            <a:off x="1936749" y="4554332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7298429-B2FB-9FBA-838E-82FAE8D35F78}"/>
              </a:ext>
            </a:extLst>
          </p:cNvPr>
          <p:cNvSpPr txBox="1"/>
          <p:nvPr/>
        </p:nvSpPr>
        <p:spPr>
          <a:xfrm>
            <a:off x="4348160" y="4554332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1E7734FB-FB30-F259-D697-A34943945636}"/>
              </a:ext>
            </a:extLst>
          </p:cNvPr>
          <p:cNvSpPr txBox="1"/>
          <p:nvPr/>
        </p:nvSpPr>
        <p:spPr>
          <a:xfrm>
            <a:off x="6756123" y="4554332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66680FB-D6F2-88AA-FCCE-7F3B62B35F7B}"/>
              </a:ext>
            </a:extLst>
          </p:cNvPr>
          <p:cNvSpPr txBox="1"/>
          <p:nvPr/>
        </p:nvSpPr>
        <p:spPr>
          <a:xfrm>
            <a:off x="9167534" y="4554332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03AD972-CE50-8D75-7656-44621FCCB759}"/>
              </a:ext>
            </a:extLst>
          </p:cNvPr>
          <p:cNvSpPr txBox="1"/>
          <p:nvPr/>
        </p:nvSpPr>
        <p:spPr>
          <a:xfrm>
            <a:off x="1936749" y="538921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BBE0C6A6-253E-7794-78D0-DD362EF289D9}"/>
              </a:ext>
            </a:extLst>
          </p:cNvPr>
          <p:cNvSpPr txBox="1"/>
          <p:nvPr/>
        </p:nvSpPr>
        <p:spPr>
          <a:xfrm>
            <a:off x="4348160" y="538921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ABE48872-1E57-3110-78A6-C3D1BCBF8512}"/>
              </a:ext>
            </a:extLst>
          </p:cNvPr>
          <p:cNvSpPr txBox="1"/>
          <p:nvPr/>
        </p:nvSpPr>
        <p:spPr>
          <a:xfrm>
            <a:off x="6756123" y="538921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A1BBD1B8-EE0F-BE10-EE63-EA22808C62E3}"/>
              </a:ext>
            </a:extLst>
          </p:cNvPr>
          <p:cNvSpPr txBox="1"/>
          <p:nvPr/>
        </p:nvSpPr>
        <p:spPr>
          <a:xfrm>
            <a:off x="9167534" y="5389219"/>
            <a:ext cx="2286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, sed do </a:t>
            </a:r>
            <a:r>
              <a:rPr lang="en-US" sz="1000" dirty="0" err="1">
                <a:solidFill>
                  <a:schemeClr val="bg1"/>
                </a:solidFill>
              </a:rPr>
              <a:t>eiusmod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tempor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incididunt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ut</a:t>
            </a:r>
            <a:r>
              <a:rPr lang="en-US" sz="1000" dirty="0">
                <a:solidFill>
                  <a:schemeClr val="bg1"/>
                </a:solidFill>
              </a:rPr>
              <a:t> labore et </a:t>
            </a:r>
            <a:r>
              <a:rPr lang="en-US" sz="1000" dirty="0" err="1">
                <a:solidFill>
                  <a:schemeClr val="bg1"/>
                </a:solidFill>
              </a:rPr>
              <a:t>doloare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aliqua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86442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Timeline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25</a:t>
            </a:fld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DECBAB0-3520-D1A9-702F-C8FC7D1D0882}"/>
              </a:ext>
            </a:extLst>
          </p:cNvPr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64BD40-3A20-3999-48C5-974E2533EF24}"/>
              </a:ext>
            </a:extLst>
          </p:cNvPr>
          <p:cNvGrpSpPr/>
          <p:nvPr/>
        </p:nvGrpSpPr>
        <p:grpSpPr>
          <a:xfrm>
            <a:off x="731838" y="1268413"/>
            <a:ext cx="3492500" cy="1981200"/>
            <a:chOff x="731838" y="1268413"/>
            <a:chExt cx="3492500" cy="19812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58B3020-EF85-4E07-325E-220BFD2F0614}"/>
                </a:ext>
              </a:extLst>
            </p:cNvPr>
            <p:cNvSpPr/>
            <p:nvPr/>
          </p:nvSpPr>
          <p:spPr>
            <a:xfrm>
              <a:off x="731838" y="1734135"/>
              <a:ext cx="3492500" cy="1372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6EEE901-89B2-7460-117E-7B27D790CC7C}"/>
                </a:ext>
              </a:extLst>
            </p:cNvPr>
            <p:cNvSpPr/>
            <p:nvPr/>
          </p:nvSpPr>
          <p:spPr>
            <a:xfrm>
              <a:off x="731838" y="1268413"/>
              <a:ext cx="3492500" cy="46572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D42BC9-0813-5335-F16E-193C09E36A7B}"/>
                </a:ext>
              </a:extLst>
            </p:cNvPr>
            <p:cNvSpPr txBox="1"/>
            <p:nvPr/>
          </p:nvSpPr>
          <p:spPr>
            <a:xfrm>
              <a:off x="973386" y="1876857"/>
              <a:ext cx="3023099" cy="782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2</a:t>
              </a:r>
            </a:p>
          </p:txBody>
        </p:sp>
        <p:sp>
          <p:nvSpPr>
            <p:cNvPr id="11" name="Triangle 10">
              <a:extLst>
                <a:ext uri="{FF2B5EF4-FFF2-40B4-BE49-F238E27FC236}">
                  <a16:creationId xmlns:a16="http://schemas.microsoft.com/office/drawing/2014/main" id="{C77EECAD-909B-861E-8782-1F159B89725C}"/>
                </a:ext>
              </a:extLst>
            </p:cNvPr>
            <p:cNvSpPr/>
            <p:nvPr/>
          </p:nvSpPr>
          <p:spPr>
            <a:xfrm rot="10800000">
              <a:off x="2341266" y="3106892"/>
              <a:ext cx="287337" cy="14272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AB6D861-2C19-55A9-FA0B-5FD0857A54E8}"/>
              </a:ext>
            </a:extLst>
          </p:cNvPr>
          <p:cNvGrpSpPr/>
          <p:nvPr/>
        </p:nvGrpSpPr>
        <p:grpSpPr>
          <a:xfrm>
            <a:off x="2528746" y="3491726"/>
            <a:ext cx="3492500" cy="2116988"/>
            <a:chOff x="731838" y="1132625"/>
            <a:chExt cx="3492500" cy="211698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C298EC7-0CFD-8BFD-1991-CF885F743DB9}"/>
                </a:ext>
              </a:extLst>
            </p:cNvPr>
            <p:cNvSpPr/>
            <p:nvPr/>
          </p:nvSpPr>
          <p:spPr>
            <a:xfrm>
              <a:off x="731838" y="1734135"/>
              <a:ext cx="3492500" cy="15154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753D9BF-165B-CC78-5D9A-AFE3B5123E48}"/>
                </a:ext>
              </a:extLst>
            </p:cNvPr>
            <p:cNvSpPr/>
            <p:nvPr/>
          </p:nvSpPr>
          <p:spPr>
            <a:xfrm>
              <a:off x="731838" y="1268413"/>
              <a:ext cx="3492500" cy="46572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204E2B7-E18C-5AC7-EA38-7B7BDBFDDEBB}"/>
                </a:ext>
              </a:extLst>
            </p:cNvPr>
            <p:cNvSpPr txBox="1"/>
            <p:nvPr/>
          </p:nvSpPr>
          <p:spPr>
            <a:xfrm>
              <a:off x="973386" y="1876857"/>
              <a:ext cx="3023099" cy="782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2</a:t>
              </a:r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1D2307E1-4DE3-B467-27FB-310840A9A587}"/>
                </a:ext>
              </a:extLst>
            </p:cNvPr>
            <p:cNvSpPr/>
            <p:nvPr/>
          </p:nvSpPr>
          <p:spPr>
            <a:xfrm>
              <a:off x="2341266" y="1132625"/>
              <a:ext cx="287337" cy="142721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28535ED-1A08-E6A5-7749-2C5AA8EA96D7}"/>
              </a:ext>
            </a:extLst>
          </p:cNvPr>
          <p:cNvGrpSpPr/>
          <p:nvPr/>
        </p:nvGrpSpPr>
        <p:grpSpPr>
          <a:xfrm>
            <a:off x="4355984" y="1268413"/>
            <a:ext cx="1665262" cy="1981200"/>
            <a:chOff x="731838" y="1268413"/>
            <a:chExt cx="1665262" cy="1981200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4D21CC24-7363-AF00-E191-C48BC4E7FD7F}"/>
                </a:ext>
              </a:extLst>
            </p:cNvPr>
            <p:cNvSpPr/>
            <p:nvPr/>
          </p:nvSpPr>
          <p:spPr>
            <a:xfrm>
              <a:off x="731838" y="1734135"/>
              <a:ext cx="1665262" cy="137275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84AD12C8-D782-0245-FE70-A915D3463CEF}"/>
                </a:ext>
              </a:extLst>
            </p:cNvPr>
            <p:cNvSpPr/>
            <p:nvPr/>
          </p:nvSpPr>
          <p:spPr>
            <a:xfrm>
              <a:off x="731838" y="1268413"/>
              <a:ext cx="1665262" cy="46572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Key Milestone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DC3DF30-EB1D-E668-BF8A-1F6954CCD858}"/>
                </a:ext>
              </a:extLst>
            </p:cNvPr>
            <p:cNvSpPr txBox="1"/>
            <p:nvPr/>
          </p:nvSpPr>
          <p:spPr>
            <a:xfrm>
              <a:off x="841740" y="1876857"/>
              <a:ext cx="1474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</p:txBody>
        </p:sp>
        <p:sp>
          <p:nvSpPr>
            <p:cNvPr id="75" name="Triangle 74">
              <a:extLst>
                <a:ext uri="{FF2B5EF4-FFF2-40B4-BE49-F238E27FC236}">
                  <a16:creationId xmlns:a16="http://schemas.microsoft.com/office/drawing/2014/main" id="{B5C030D3-51FC-DB66-6046-EB6F8EA57C61}"/>
                </a:ext>
              </a:extLst>
            </p:cNvPr>
            <p:cNvSpPr/>
            <p:nvPr/>
          </p:nvSpPr>
          <p:spPr>
            <a:xfrm rot="10800000">
              <a:off x="1420800" y="3106892"/>
              <a:ext cx="287337" cy="14272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6D47836-E93A-F0C5-6E8A-7D0B1E01A581}"/>
              </a:ext>
            </a:extLst>
          </p:cNvPr>
          <p:cNvGrpSpPr/>
          <p:nvPr/>
        </p:nvGrpSpPr>
        <p:grpSpPr>
          <a:xfrm>
            <a:off x="6152892" y="3491726"/>
            <a:ext cx="3492500" cy="2116988"/>
            <a:chOff x="731838" y="1132625"/>
            <a:chExt cx="3492500" cy="2116988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6FC99009-2DF7-59F6-9482-0678E10E302E}"/>
                </a:ext>
              </a:extLst>
            </p:cNvPr>
            <p:cNvSpPr/>
            <p:nvPr/>
          </p:nvSpPr>
          <p:spPr>
            <a:xfrm>
              <a:off x="731838" y="1734135"/>
              <a:ext cx="3492500" cy="151547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17FADF4-1A2A-F04E-919D-2EE072CC8401}"/>
                </a:ext>
              </a:extLst>
            </p:cNvPr>
            <p:cNvSpPr/>
            <p:nvPr/>
          </p:nvSpPr>
          <p:spPr>
            <a:xfrm>
              <a:off x="731838" y="1268413"/>
              <a:ext cx="3492500" cy="46572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Special Callout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262CB95-D765-2D83-A28B-F624450681FD}"/>
                </a:ext>
              </a:extLst>
            </p:cNvPr>
            <p:cNvSpPr txBox="1"/>
            <p:nvPr/>
          </p:nvSpPr>
          <p:spPr>
            <a:xfrm>
              <a:off x="973386" y="1876857"/>
              <a:ext cx="30230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Item 2</a:t>
              </a:r>
            </a:p>
          </p:txBody>
        </p:sp>
        <p:sp>
          <p:nvSpPr>
            <p:cNvPr id="80" name="Triangle 79">
              <a:extLst>
                <a:ext uri="{FF2B5EF4-FFF2-40B4-BE49-F238E27FC236}">
                  <a16:creationId xmlns:a16="http://schemas.microsoft.com/office/drawing/2014/main" id="{889F78CF-8A8F-1CAC-4876-823CDBD92FE9}"/>
                </a:ext>
              </a:extLst>
            </p:cNvPr>
            <p:cNvSpPr/>
            <p:nvPr/>
          </p:nvSpPr>
          <p:spPr>
            <a:xfrm>
              <a:off x="2341266" y="1132625"/>
              <a:ext cx="287337" cy="14272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9B7FCE1-9CFB-39D0-81CA-A42F7B0A486D}"/>
              </a:ext>
            </a:extLst>
          </p:cNvPr>
          <p:cNvGrpSpPr/>
          <p:nvPr/>
        </p:nvGrpSpPr>
        <p:grpSpPr>
          <a:xfrm>
            <a:off x="7969250" y="1268413"/>
            <a:ext cx="3492500" cy="1981200"/>
            <a:chOff x="731838" y="1268413"/>
            <a:chExt cx="3492500" cy="1981200"/>
          </a:xfrm>
        </p:grpSpPr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66D7F63-BC29-50A2-3ECF-42A8B533C3F2}"/>
                </a:ext>
              </a:extLst>
            </p:cNvPr>
            <p:cNvSpPr/>
            <p:nvPr/>
          </p:nvSpPr>
          <p:spPr>
            <a:xfrm>
              <a:off x="731838" y="1734135"/>
              <a:ext cx="3492500" cy="1372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AD44E77A-E8D5-5F16-F12D-2E780EE7A202}"/>
                </a:ext>
              </a:extLst>
            </p:cNvPr>
            <p:cNvSpPr/>
            <p:nvPr/>
          </p:nvSpPr>
          <p:spPr>
            <a:xfrm>
              <a:off x="731838" y="1268413"/>
              <a:ext cx="3492500" cy="46572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0FA1B4D4-BA8F-FA5F-5E57-23EDA59DE134}"/>
                </a:ext>
              </a:extLst>
            </p:cNvPr>
            <p:cNvSpPr txBox="1"/>
            <p:nvPr/>
          </p:nvSpPr>
          <p:spPr>
            <a:xfrm>
              <a:off x="973386" y="1876857"/>
              <a:ext cx="3023099" cy="782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tx2"/>
                  </a:solidFill>
                </a:rPr>
                <a:t>Item 2</a:t>
              </a:r>
            </a:p>
          </p:txBody>
        </p:sp>
        <p:sp>
          <p:nvSpPr>
            <p:cNvPr id="85" name="Triangle 84">
              <a:extLst>
                <a:ext uri="{FF2B5EF4-FFF2-40B4-BE49-F238E27FC236}">
                  <a16:creationId xmlns:a16="http://schemas.microsoft.com/office/drawing/2014/main" id="{101B1986-E180-0889-C72E-4395A81BE07E}"/>
                </a:ext>
              </a:extLst>
            </p:cNvPr>
            <p:cNvSpPr/>
            <p:nvPr/>
          </p:nvSpPr>
          <p:spPr>
            <a:xfrm rot="10800000">
              <a:off x="2341266" y="3106892"/>
              <a:ext cx="287337" cy="14272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7424326-26EE-61F5-D59E-4787D581B2F5}"/>
              </a:ext>
            </a:extLst>
          </p:cNvPr>
          <p:cNvGrpSpPr/>
          <p:nvPr/>
        </p:nvGrpSpPr>
        <p:grpSpPr>
          <a:xfrm>
            <a:off x="6175401" y="1268413"/>
            <a:ext cx="1665262" cy="1981200"/>
            <a:chOff x="731838" y="1268413"/>
            <a:chExt cx="1665262" cy="1981200"/>
          </a:xfrm>
        </p:grpSpPr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4B8D8EC3-C976-0EAE-E2F1-A5E88027F117}"/>
                </a:ext>
              </a:extLst>
            </p:cNvPr>
            <p:cNvSpPr/>
            <p:nvPr/>
          </p:nvSpPr>
          <p:spPr>
            <a:xfrm>
              <a:off x="731838" y="1734135"/>
              <a:ext cx="1665262" cy="13727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sz="1400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FD121F85-246A-74C4-DA75-FC3468576530}"/>
                </a:ext>
              </a:extLst>
            </p:cNvPr>
            <p:cNvSpPr/>
            <p:nvPr/>
          </p:nvSpPr>
          <p:spPr>
            <a:xfrm>
              <a:off x="731838" y="1268413"/>
              <a:ext cx="1665262" cy="46572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400" dirty="0">
                  <a:solidFill>
                    <a:schemeClr val="bg1"/>
                  </a:solidFill>
                  <a:latin typeface="+mj-lt"/>
                </a:rPr>
                <a:t>Header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78DAEDF5-DDE3-3916-2D2C-4EB9CB4FC2CC}"/>
                </a:ext>
              </a:extLst>
            </p:cNvPr>
            <p:cNvSpPr txBox="1"/>
            <p:nvPr/>
          </p:nvSpPr>
          <p:spPr>
            <a:xfrm>
              <a:off x="841740" y="1876857"/>
              <a:ext cx="1474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tx2"/>
                  </a:solidFill>
                </a:rPr>
                <a:t>Body text goes here</a:t>
              </a:r>
            </a:p>
          </p:txBody>
        </p:sp>
        <p:sp>
          <p:nvSpPr>
            <p:cNvPr id="90" name="Triangle 89">
              <a:extLst>
                <a:ext uri="{FF2B5EF4-FFF2-40B4-BE49-F238E27FC236}">
                  <a16:creationId xmlns:a16="http://schemas.microsoft.com/office/drawing/2014/main" id="{0D7C849F-ADAA-A6C3-A8EA-9BCBA1C9FD84}"/>
                </a:ext>
              </a:extLst>
            </p:cNvPr>
            <p:cNvSpPr/>
            <p:nvPr/>
          </p:nvSpPr>
          <p:spPr>
            <a:xfrm rot="10800000">
              <a:off x="1420800" y="3106892"/>
              <a:ext cx="287337" cy="14272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441526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AD9CCA91-79D8-D1DA-AC50-ACE48549E8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1157783"/>
            <a:ext cx="10728324" cy="330860"/>
          </a:xfrm>
        </p:spPr>
        <p:txBody>
          <a:bodyPr/>
          <a:lstStyle/>
          <a:p>
            <a:r>
              <a:rPr lang="en-US" dirty="0"/>
              <a:t>These diagrams are grouped for easy resizing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Venn diagrams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26</a:t>
            </a:fld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16DF811-8269-0868-DFE9-B6106042FE84}"/>
              </a:ext>
            </a:extLst>
          </p:cNvPr>
          <p:cNvGrpSpPr/>
          <p:nvPr/>
        </p:nvGrpSpPr>
        <p:grpSpPr>
          <a:xfrm>
            <a:off x="735151" y="1742661"/>
            <a:ext cx="5899012" cy="4124739"/>
            <a:chOff x="735151" y="1742661"/>
            <a:chExt cx="5899012" cy="4124739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BC50CB6B-4109-6B75-2400-BFAA30769141}"/>
                </a:ext>
              </a:extLst>
            </p:cNvPr>
            <p:cNvSpPr/>
            <p:nvPr/>
          </p:nvSpPr>
          <p:spPr>
            <a:xfrm>
              <a:off x="2519363" y="1752600"/>
              <a:ext cx="4114800" cy="4114800"/>
            </a:xfrm>
            <a:prstGeom prst="ellipse">
              <a:avLst/>
            </a:prstGeom>
            <a:solidFill>
              <a:schemeClr val="accent3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1E06E49-F98C-9A86-CF9A-2CFB2942BB42}"/>
                </a:ext>
              </a:extLst>
            </p:cNvPr>
            <p:cNvSpPr/>
            <p:nvPr/>
          </p:nvSpPr>
          <p:spPr>
            <a:xfrm>
              <a:off x="735151" y="1742661"/>
              <a:ext cx="4114800" cy="4114800"/>
            </a:xfrm>
            <a:prstGeom prst="ellipse">
              <a:avLst/>
            </a:prstGeom>
            <a:solidFill>
              <a:srgbClr val="30BA78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F06810D-A807-BCA0-D3A8-E21A5B96455C}"/>
                </a:ext>
              </a:extLst>
            </p:cNvPr>
            <p:cNvSpPr txBox="1"/>
            <p:nvPr/>
          </p:nvSpPr>
          <p:spPr>
            <a:xfrm>
              <a:off x="5060982" y="3608388"/>
              <a:ext cx="1292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Item B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B94C457-2E8E-D6DC-4DA3-B5387BC6F316}"/>
                </a:ext>
              </a:extLst>
            </p:cNvPr>
            <p:cNvSpPr txBox="1"/>
            <p:nvPr/>
          </p:nvSpPr>
          <p:spPr>
            <a:xfrm>
              <a:off x="3023461" y="3608388"/>
              <a:ext cx="1292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Item AB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4FDB20B-A346-D749-9D08-039EDF0AB5D5}"/>
                </a:ext>
              </a:extLst>
            </p:cNvPr>
            <p:cNvSpPr txBox="1"/>
            <p:nvPr/>
          </p:nvSpPr>
          <p:spPr>
            <a:xfrm>
              <a:off x="1075391" y="3608388"/>
              <a:ext cx="12921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Item A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8A131DC7-8647-33DF-35D4-44FF15BCB0E9}"/>
              </a:ext>
            </a:extLst>
          </p:cNvPr>
          <p:cNvGrpSpPr/>
          <p:nvPr/>
        </p:nvGrpSpPr>
        <p:grpSpPr>
          <a:xfrm>
            <a:off x="6785941" y="1961254"/>
            <a:ext cx="4647328" cy="4164771"/>
            <a:chOff x="6785941" y="1961254"/>
            <a:chExt cx="4647328" cy="4164771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5749EE9C-86E6-2719-AB9A-875734FA0118}"/>
                </a:ext>
              </a:extLst>
            </p:cNvPr>
            <p:cNvSpPr/>
            <p:nvPr/>
          </p:nvSpPr>
          <p:spPr>
            <a:xfrm>
              <a:off x="7658413" y="3223642"/>
              <a:ext cx="2902384" cy="2902383"/>
            </a:xfrm>
            <a:prstGeom prst="ellipse">
              <a:avLst/>
            </a:prstGeom>
            <a:solidFill>
              <a:schemeClr val="accent4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CDC2586-852E-E9ED-31EC-C6D41715BBF7}"/>
                </a:ext>
              </a:extLst>
            </p:cNvPr>
            <p:cNvSpPr/>
            <p:nvPr/>
          </p:nvSpPr>
          <p:spPr>
            <a:xfrm>
              <a:off x="8530885" y="1974497"/>
              <a:ext cx="2902384" cy="2902383"/>
            </a:xfrm>
            <a:prstGeom prst="ellipse">
              <a:avLst/>
            </a:prstGeom>
            <a:solidFill>
              <a:schemeClr val="accent3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E92E2415-5FF0-BA22-54B7-72239AC5AFD2}"/>
                </a:ext>
              </a:extLst>
            </p:cNvPr>
            <p:cNvSpPr/>
            <p:nvPr/>
          </p:nvSpPr>
          <p:spPr>
            <a:xfrm>
              <a:off x="6785941" y="1961254"/>
              <a:ext cx="2902384" cy="2902383"/>
            </a:xfrm>
            <a:prstGeom prst="ellipse">
              <a:avLst/>
            </a:prstGeom>
            <a:solidFill>
              <a:srgbClr val="30BA78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A52C1E4-1B21-6435-AEA4-3310CBFD48F3}"/>
                </a:ext>
              </a:extLst>
            </p:cNvPr>
            <p:cNvSpPr txBox="1"/>
            <p:nvPr/>
          </p:nvSpPr>
          <p:spPr>
            <a:xfrm>
              <a:off x="7072193" y="2949699"/>
              <a:ext cx="1292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Item A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73F6BC2-6ED4-E470-EC62-CA5B99213AE0}"/>
                </a:ext>
              </a:extLst>
            </p:cNvPr>
            <p:cNvSpPr txBox="1"/>
            <p:nvPr/>
          </p:nvSpPr>
          <p:spPr>
            <a:xfrm>
              <a:off x="9840103" y="2949699"/>
              <a:ext cx="1292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Item B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9B83F79-D0B4-A45F-B1AD-32300EF3B307}"/>
                </a:ext>
              </a:extLst>
            </p:cNvPr>
            <p:cNvSpPr txBox="1"/>
            <p:nvPr/>
          </p:nvSpPr>
          <p:spPr>
            <a:xfrm>
              <a:off x="8463508" y="5235188"/>
              <a:ext cx="129219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Item C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6E18C30-32CA-1094-13DE-2B84FBEBCD20}"/>
                </a:ext>
              </a:extLst>
            </p:cNvPr>
            <p:cNvSpPr txBox="1"/>
            <p:nvPr/>
          </p:nvSpPr>
          <p:spPr>
            <a:xfrm>
              <a:off x="8650639" y="2865621"/>
              <a:ext cx="9782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Item AB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8AAB553-42A6-588C-D639-3F444D9656D9}"/>
                </a:ext>
              </a:extLst>
            </p:cNvPr>
            <p:cNvSpPr txBox="1"/>
            <p:nvPr/>
          </p:nvSpPr>
          <p:spPr>
            <a:xfrm>
              <a:off x="7815752" y="4187525"/>
              <a:ext cx="9782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Item AC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7CE238B-17B6-3023-5FB5-1BE420FBF435}"/>
                </a:ext>
              </a:extLst>
            </p:cNvPr>
            <p:cNvSpPr txBox="1"/>
            <p:nvPr/>
          </p:nvSpPr>
          <p:spPr>
            <a:xfrm>
              <a:off x="9386135" y="4187525"/>
              <a:ext cx="9782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</a:rPr>
                <a:t>Item BC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278AFDB-E499-CDC5-CAA8-4467B7E813C4}"/>
                </a:ext>
              </a:extLst>
            </p:cNvPr>
            <p:cNvSpPr txBox="1"/>
            <p:nvPr/>
          </p:nvSpPr>
          <p:spPr>
            <a:xfrm>
              <a:off x="8600944" y="3654554"/>
              <a:ext cx="9782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latin typeface="+mj-lt"/>
                </a:rPr>
                <a:t>Item ABC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86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8B5F0D-3437-D308-1896-546B54E192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1157783"/>
            <a:ext cx="10728324" cy="330860"/>
          </a:xfrm>
        </p:spPr>
        <p:txBody>
          <a:bodyPr/>
          <a:lstStyle/>
          <a:p>
            <a:r>
              <a:rPr lang="en-US" dirty="0"/>
              <a:t>Show how things connect with a puzzle diagram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Puzzle pieces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27</a:t>
            </a:fld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725C8F0-9CEC-6381-2C67-74BF44BE60DD}"/>
              </a:ext>
            </a:extLst>
          </p:cNvPr>
          <p:cNvGrpSpPr/>
          <p:nvPr/>
        </p:nvGrpSpPr>
        <p:grpSpPr>
          <a:xfrm>
            <a:off x="2245690" y="1815812"/>
            <a:ext cx="7700615" cy="4313526"/>
            <a:chOff x="724114" y="1815812"/>
            <a:chExt cx="6926049" cy="3879650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E2F5265F-481B-6CF4-0E5F-7E97044460AE}"/>
                </a:ext>
              </a:extLst>
            </p:cNvPr>
            <p:cNvGrpSpPr/>
            <p:nvPr/>
          </p:nvGrpSpPr>
          <p:grpSpPr>
            <a:xfrm>
              <a:off x="724114" y="1817015"/>
              <a:ext cx="3916363" cy="1946796"/>
              <a:chOff x="724114" y="1817015"/>
              <a:chExt cx="3916363" cy="1946796"/>
            </a:xfrm>
          </p:grpSpPr>
          <p:pic>
            <p:nvPicPr>
              <p:cNvPr id="29" name="Graphic 28">
                <a:extLst>
                  <a:ext uri="{FF2B5EF4-FFF2-40B4-BE49-F238E27FC236}">
                    <a16:creationId xmlns:a16="http://schemas.microsoft.com/office/drawing/2014/main" id="{4F1DCA56-D02C-14D0-EDC8-6802DF7216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24114" y="1817015"/>
                <a:ext cx="3916363" cy="1946796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D78348A-4E37-61B8-72EF-B754F9287A80}"/>
                  </a:ext>
                </a:extLst>
              </p:cNvPr>
              <p:cNvSpPr txBox="1"/>
              <p:nvPr/>
            </p:nvSpPr>
            <p:spPr>
              <a:xfrm>
                <a:off x="838200" y="2057400"/>
                <a:ext cx="3124200" cy="885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+mj-lt"/>
                  </a:rPr>
                  <a:t>Title</a:t>
                </a:r>
                <a:endParaRPr lang="en-US" sz="1400" dirty="0">
                  <a:solidFill>
                    <a:schemeClr val="accent1"/>
                  </a:solidFill>
                  <a:latin typeface="+mj-lt"/>
                </a:endParaRP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sed do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eiusmod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tempor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incididunt</a:t>
                </a:r>
                <a:endParaRPr lang="en-US" sz="1400" dirty="0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77B5B53-FC16-82C8-83FE-754B5C8D3F4C}"/>
                </a:ext>
              </a:extLst>
            </p:cNvPr>
            <p:cNvGrpSpPr/>
            <p:nvPr/>
          </p:nvGrpSpPr>
          <p:grpSpPr>
            <a:xfrm>
              <a:off x="4177453" y="1815812"/>
              <a:ext cx="3472710" cy="2410335"/>
              <a:chOff x="4177453" y="1815812"/>
              <a:chExt cx="3472710" cy="2410335"/>
            </a:xfrm>
          </p:grpSpPr>
          <p:pic>
            <p:nvPicPr>
              <p:cNvPr id="25" name="Graphic 24">
                <a:extLst>
                  <a:ext uri="{FF2B5EF4-FFF2-40B4-BE49-F238E27FC236}">
                    <a16:creationId xmlns:a16="http://schemas.microsoft.com/office/drawing/2014/main" id="{F197DFEA-CC69-6778-CF27-8C516F7426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177453" y="1815812"/>
                <a:ext cx="3472710" cy="2410335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73E427F3-08C8-9EF6-0ECE-8F16523C0392}"/>
                  </a:ext>
                </a:extLst>
              </p:cNvPr>
              <p:cNvSpPr txBox="1"/>
              <p:nvPr/>
            </p:nvSpPr>
            <p:spPr>
              <a:xfrm>
                <a:off x="4754562" y="2057400"/>
                <a:ext cx="2803653" cy="885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5"/>
                    </a:solidFill>
                    <a:latin typeface="+mj-lt"/>
                  </a:rPr>
                  <a:t>Title</a:t>
                </a:r>
                <a:endParaRPr lang="en-US" sz="1400" dirty="0">
                  <a:solidFill>
                    <a:schemeClr val="accent5"/>
                  </a:solidFill>
                  <a:latin typeface="+mj-lt"/>
                </a:endParaRP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sed do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eiusmod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tempor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incididunt</a:t>
                </a:r>
                <a:endParaRPr lang="en-US" sz="1400" dirty="0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132E9920-D876-6FAD-8458-B39DCF856981}"/>
                </a:ext>
              </a:extLst>
            </p:cNvPr>
            <p:cNvGrpSpPr/>
            <p:nvPr/>
          </p:nvGrpSpPr>
          <p:grpSpPr>
            <a:xfrm>
              <a:off x="3733800" y="3748666"/>
              <a:ext cx="3916362" cy="1946796"/>
              <a:chOff x="3733800" y="3748666"/>
              <a:chExt cx="3916362" cy="1946796"/>
            </a:xfrm>
          </p:grpSpPr>
          <p:pic>
            <p:nvPicPr>
              <p:cNvPr id="27" name="Graphic 26">
                <a:extLst>
                  <a:ext uri="{FF2B5EF4-FFF2-40B4-BE49-F238E27FC236}">
                    <a16:creationId xmlns:a16="http://schemas.microsoft.com/office/drawing/2014/main" id="{0F368498-A5A8-320D-2AF9-D3AEF0B6FA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733800" y="3748666"/>
                <a:ext cx="3916362" cy="1946796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4E0A835-5850-703F-DEB9-8A1B1D206398}"/>
                  </a:ext>
                </a:extLst>
              </p:cNvPr>
              <p:cNvSpPr txBox="1"/>
              <p:nvPr/>
            </p:nvSpPr>
            <p:spPr>
              <a:xfrm>
                <a:off x="4754562" y="4318686"/>
                <a:ext cx="2803653" cy="885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+mj-lt"/>
                  </a:rPr>
                  <a:t>Title</a:t>
                </a:r>
                <a:endParaRPr lang="en-US" sz="1400" dirty="0">
                  <a:latin typeface="+mj-lt"/>
                </a:endParaRPr>
              </a:p>
              <a:p>
                <a:r>
                  <a:rPr lang="en-US" sz="1400" dirty="0"/>
                  <a:t>Lorem ipsum dolor sit </a:t>
                </a:r>
                <a:r>
                  <a:rPr lang="en-US" sz="1400" dirty="0" err="1"/>
                  <a:t>amet</a:t>
                </a:r>
                <a:r>
                  <a:rPr lang="en-US" sz="1400" dirty="0"/>
                  <a:t>, </a:t>
                </a:r>
                <a:r>
                  <a:rPr lang="en-US" sz="1400" dirty="0" err="1"/>
                  <a:t>consectetur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adipiscing</a:t>
                </a:r>
                <a:r>
                  <a:rPr lang="en-US" sz="1400" dirty="0"/>
                  <a:t> </a:t>
                </a:r>
                <a:r>
                  <a:rPr lang="en-US" sz="1400" dirty="0" err="1"/>
                  <a:t>elit</a:t>
                </a:r>
                <a:r>
                  <a:rPr lang="en-US" sz="1400" dirty="0"/>
                  <a:t>, sed do </a:t>
                </a:r>
                <a:r>
                  <a:rPr lang="en-US" sz="1400" dirty="0" err="1"/>
                  <a:t>eiusmod</a:t>
                </a:r>
                <a:r>
                  <a:rPr lang="en-US" sz="1400" dirty="0"/>
                  <a:t> </a:t>
                </a:r>
                <a:r>
                  <a:rPr lang="en-US" sz="1400" dirty="0" err="1"/>
                  <a:t>tempor</a:t>
                </a:r>
                <a:r>
                  <a:rPr lang="en-US" sz="1400" dirty="0"/>
                  <a:t> </a:t>
                </a:r>
                <a:r>
                  <a:rPr lang="en-US" sz="1400" dirty="0" err="1"/>
                  <a:t>incididunt</a:t>
                </a:r>
                <a:endParaRPr lang="en-US" sz="1400" dirty="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0271215-0CB2-3F5E-4270-ACD63B605A24}"/>
                </a:ext>
              </a:extLst>
            </p:cNvPr>
            <p:cNvGrpSpPr/>
            <p:nvPr/>
          </p:nvGrpSpPr>
          <p:grpSpPr>
            <a:xfrm>
              <a:off x="727991" y="3291861"/>
              <a:ext cx="3463009" cy="2403601"/>
              <a:chOff x="727991" y="3291861"/>
              <a:chExt cx="3463009" cy="2403601"/>
            </a:xfrm>
          </p:grpSpPr>
          <p:pic>
            <p:nvPicPr>
              <p:cNvPr id="31" name="Graphic 30">
                <a:extLst>
                  <a:ext uri="{FF2B5EF4-FFF2-40B4-BE49-F238E27FC236}">
                    <a16:creationId xmlns:a16="http://schemas.microsoft.com/office/drawing/2014/main" id="{83B1504D-77C2-945A-F685-B8433ED57C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27991" y="3291861"/>
                <a:ext cx="3463009" cy="2403601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F04303A-63C2-EEFB-D15F-15EA1EEBBE1A}"/>
                  </a:ext>
                </a:extLst>
              </p:cNvPr>
              <p:cNvSpPr txBox="1"/>
              <p:nvPr/>
            </p:nvSpPr>
            <p:spPr>
              <a:xfrm>
                <a:off x="838200" y="4318685"/>
                <a:ext cx="2803653" cy="8858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+mj-lt"/>
                  </a:rPr>
                  <a:t>Title</a:t>
                </a:r>
                <a:endParaRPr lang="en-US" sz="1400" dirty="0">
                  <a:solidFill>
                    <a:schemeClr val="accent1"/>
                  </a:solidFill>
                  <a:latin typeface="+mj-lt"/>
                </a:endParaRP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Lorem ipsum dolor sit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amet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consectetur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adipiscing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elit</a:t>
                </a:r>
                <a:r>
                  <a:rPr lang="en-US" sz="1400" dirty="0">
                    <a:solidFill>
                      <a:schemeClr val="bg1"/>
                    </a:solidFill>
                  </a:rPr>
                  <a:t>, sed do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eiusmod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tempor</a:t>
                </a:r>
                <a:r>
                  <a:rPr lang="en-US" sz="1400" dirty="0">
                    <a:solidFill>
                      <a:schemeClr val="bg1"/>
                    </a:solidFill>
                  </a:rPr>
                  <a:t> </a:t>
                </a:r>
                <a:r>
                  <a:rPr lang="en-US" sz="1400" dirty="0" err="1">
                    <a:solidFill>
                      <a:schemeClr val="bg1"/>
                    </a:solidFill>
                  </a:rPr>
                  <a:t>incididunt</a:t>
                </a:r>
                <a:endParaRPr 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55352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8B5F0D-3437-D308-1896-546B54E1926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1157783"/>
            <a:ext cx="10728324" cy="330860"/>
          </a:xfrm>
        </p:spPr>
        <p:txBody>
          <a:bodyPr/>
          <a:lstStyle/>
          <a:p>
            <a:r>
              <a:rPr lang="en-US" dirty="0"/>
              <a:t>Use this template for layouts that need more text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Text-heavy slide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0C3026-5834-C318-019C-4B54F971C035}"/>
              </a:ext>
            </a:extLst>
          </p:cNvPr>
          <p:cNvSpPr txBox="1"/>
          <p:nvPr/>
        </p:nvSpPr>
        <p:spPr>
          <a:xfrm>
            <a:off x="731838" y="1808163"/>
            <a:ext cx="228441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  <a:endParaRPr lang="en-US" sz="1400" dirty="0">
              <a:solidFill>
                <a:schemeClr val="bg1"/>
              </a:solidFill>
            </a:endParaRP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832819-E512-D755-5D55-5251142EC68E}"/>
              </a:ext>
            </a:extLst>
          </p:cNvPr>
          <p:cNvSpPr txBox="1"/>
          <p:nvPr/>
        </p:nvSpPr>
        <p:spPr>
          <a:xfrm>
            <a:off x="3143250" y="1808163"/>
            <a:ext cx="228441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  <a:endParaRPr lang="en-US" sz="1400" dirty="0">
              <a:solidFill>
                <a:schemeClr val="bg1"/>
              </a:solidFill>
            </a:endParaRP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9AA6FD-6DE1-9620-42FF-D24942FA263F}"/>
              </a:ext>
            </a:extLst>
          </p:cNvPr>
          <p:cNvSpPr txBox="1"/>
          <p:nvPr/>
        </p:nvSpPr>
        <p:spPr>
          <a:xfrm>
            <a:off x="5558458" y="1808163"/>
            <a:ext cx="228441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  <a:p>
            <a:pPr algn="just"/>
            <a:r>
              <a:rPr lang="en-US" sz="1200" dirty="0">
                <a:solidFill>
                  <a:schemeClr val="accent4"/>
                </a:solidFill>
                <a:latin typeface="+mj-lt"/>
              </a:rPr>
              <a:t>Title</a:t>
            </a:r>
            <a:endParaRPr lang="en-US" sz="1200" dirty="0">
              <a:solidFill>
                <a:schemeClr val="bg1"/>
              </a:solidFill>
            </a:endParaRP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BAE0A3-3F87-781C-2610-080269B00509}"/>
              </a:ext>
            </a:extLst>
          </p:cNvPr>
          <p:cNvSpPr txBox="1"/>
          <p:nvPr/>
        </p:nvSpPr>
        <p:spPr>
          <a:xfrm>
            <a:off x="7973666" y="1808163"/>
            <a:ext cx="228441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  <a:p>
            <a:pPr algn="just"/>
            <a:r>
              <a:rPr lang="en-US" sz="1400" dirty="0">
                <a:solidFill>
                  <a:schemeClr val="accent4"/>
                </a:solidFill>
                <a:latin typeface="+mj-lt"/>
              </a:rPr>
              <a:t>Title</a:t>
            </a:r>
            <a:endParaRPr lang="en-US" sz="1400" dirty="0">
              <a:solidFill>
                <a:schemeClr val="bg1"/>
              </a:solidFill>
            </a:endParaRPr>
          </a:p>
          <a:p>
            <a:pPr algn="just"/>
            <a:r>
              <a:rPr lang="en-US" sz="1200" dirty="0">
                <a:solidFill>
                  <a:schemeClr val="bg1"/>
                </a:solidFill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</a:rPr>
              <a:t>amet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consectetur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sed do </a:t>
            </a:r>
            <a:r>
              <a:rPr lang="en-US" sz="1200" dirty="0" err="1">
                <a:solidFill>
                  <a:schemeClr val="bg1"/>
                </a:solidFill>
              </a:rPr>
              <a:t>eiusmod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tempor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incididunt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labore et </a:t>
            </a:r>
            <a:r>
              <a:rPr lang="en-US" sz="1200" dirty="0" err="1">
                <a:solidFill>
                  <a:schemeClr val="bg1"/>
                </a:solidFill>
              </a:rPr>
              <a:t>doloare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</a:t>
            </a:r>
            <a:r>
              <a:rPr lang="en-US" sz="1200" dirty="0">
                <a:solidFill>
                  <a:schemeClr val="bg1"/>
                </a:solidFill>
              </a:rPr>
              <a:t>. Ut </a:t>
            </a:r>
            <a:r>
              <a:rPr lang="en-US" sz="1200" dirty="0" err="1">
                <a:solidFill>
                  <a:schemeClr val="bg1"/>
                </a:solidFill>
              </a:rPr>
              <a:t>enim</a:t>
            </a:r>
            <a:r>
              <a:rPr lang="en-US" sz="1200" dirty="0">
                <a:solidFill>
                  <a:schemeClr val="bg1"/>
                </a:solidFill>
              </a:rPr>
              <a:t> ad minim </a:t>
            </a:r>
            <a:r>
              <a:rPr lang="en-US" sz="1200" dirty="0" err="1">
                <a:solidFill>
                  <a:schemeClr val="bg1"/>
                </a:solidFill>
              </a:rPr>
              <a:t>veniam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quis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nostrud</a:t>
            </a:r>
            <a:r>
              <a:rPr lang="en-US" sz="1200" dirty="0">
                <a:solidFill>
                  <a:schemeClr val="bg1"/>
                </a:solidFill>
              </a:rPr>
              <a:t> exercitation </a:t>
            </a:r>
            <a:r>
              <a:rPr lang="en-US" sz="1200" dirty="0" err="1">
                <a:solidFill>
                  <a:schemeClr val="bg1"/>
                </a:solidFill>
              </a:rPr>
              <a:t>ullamco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laboris</a:t>
            </a:r>
            <a:r>
              <a:rPr lang="en-US" sz="1200" dirty="0">
                <a:solidFill>
                  <a:schemeClr val="bg1"/>
                </a:solidFill>
              </a:rPr>
              <a:t> nisi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aliquip</a:t>
            </a:r>
            <a:r>
              <a:rPr lang="en-US" sz="1200" dirty="0">
                <a:solidFill>
                  <a:schemeClr val="bg1"/>
                </a:solidFill>
              </a:rPr>
              <a:t> ex </a:t>
            </a:r>
            <a:r>
              <a:rPr lang="en-US" sz="1200" dirty="0" err="1">
                <a:solidFill>
                  <a:schemeClr val="bg1"/>
                </a:solidFill>
              </a:rPr>
              <a:t>ea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commodo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consequat</a:t>
            </a:r>
            <a:r>
              <a:rPr lang="en-US" sz="1200" dirty="0">
                <a:solidFill>
                  <a:schemeClr val="bg1"/>
                </a:solidFill>
              </a:rPr>
              <a:t>.</a:t>
            </a:r>
          </a:p>
          <a:p>
            <a:pPr algn="just"/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559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AE67-05D0-4E4C-DBFF-71706B7897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7" y="1157783"/>
            <a:ext cx="10728325" cy="33086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Four basic tables in branded colors, for both dark and light version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29</a:t>
            </a:fld>
            <a:endParaRPr lang="en-US"/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66BCC4F9-3FF3-A6CA-1246-42D7AC290F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353467"/>
              </p:ext>
            </p:extLst>
          </p:nvPr>
        </p:nvGraphicFramePr>
        <p:xfrm>
          <a:off x="731838" y="1822033"/>
          <a:ext cx="1072832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664">
                  <a:extLst>
                    <a:ext uri="{9D8B030D-6E8A-4147-A177-3AD203B41FA5}">
                      <a16:colId xmlns:a16="http://schemas.microsoft.com/office/drawing/2014/main" val="135439416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3773516618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2973697250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436340190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1922395266"/>
                    </a:ext>
                  </a:extLst>
                </a:gridCol>
              </a:tblGrid>
              <a:tr h="261661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+mj-lt"/>
                        </a:rPr>
                        <a:t>Column 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4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5412813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8491809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924923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659C9D4-99CF-34EF-B07F-BA7AC74F41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538573"/>
              </p:ext>
            </p:extLst>
          </p:nvPr>
        </p:nvGraphicFramePr>
        <p:xfrm>
          <a:off x="731838" y="2961298"/>
          <a:ext cx="1072832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664">
                  <a:extLst>
                    <a:ext uri="{9D8B030D-6E8A-4147-A177-3AD203B41FA5}">
                      <a16:colId xmlns:a16="http://schemas.microsoft.com/office/drawing/2014/main" val="135439416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3773516618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2973697250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436340190"/>
                    </a:ext>
                  </a:extLst>
                </a:gridCol>
                <a:gridCol w="2145664">
                  <a:extLst>
                    <a:ext uri="{9D8B030D-6E8A-4147-A177-3AD203B41FA5}">
                      <a16:colId xmlns:a16="http://schemas.microsoft.com/office/drawing/2014/main" val="1922395266"/>
                    </a:ext>
                  </a:extLst>
                </a:gridCol>
              </a:tblGrid>
              <a:tr h="261661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+mj-lt"/>
                        </a:rPr>
                        <a:t>Column 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4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412813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491809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249235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DB454DFF-6E4B-CDE8-6250-1AFF6FC73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226541"/>
              </p:ext>
            </p:extLst>
          </p:nvPr>
        </p:nvGraphicFramePr>
        <p:xfrm>
          <a:off x="731838" y="4087961"/>
          <a:ext cx="107283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665">
                  <a:extLst>
                    <a:ext uri="{9D8B030D-6E8A-4147-A177-3AD203B41FA5}">
                      <a16:colId xmlns:a16="http://schemas.microsoft.com/office/drawing/2014/main" val="135439416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3773516618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2973697250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436340190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1922395266"/>
                    </a:ext>
                  </a:extLst>
                </a:gridCol>
              </a:tblGrid>
              <a:tr h="261661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+mj-lt"/>
                        </a:rPr>
                        <a:t>Column 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4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412813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90000"/>
                        <a:lumOff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491809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24923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52BD5E5-F58E-40D9-0F99-B8575EB017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045381"/>
              </p:ext>
            </p:extLst>
          </p:nvPr>
        </p:nvGraphicFramePr>
        <p:xfrm>
          <a:off x="731838" y="5214623"/>
          <a:ext cx="10728325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665">
                  <a:extLst>
                    <a:ext uri="{9D8B030D-6E8A-4147-A177-3AD203B41FA5}">
                      <a16:colId xmlns:a16="http://schemas.microsoft.com/office/drawing/2014/main" val="135439416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3773516618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2973697250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436340190"/>
                    </a:ext>
                  </a:extLst>
                </a:gridCol>
                <a:gridCol w="2145665">
                  <a:extLst>
                    <a:ext uri="{9D8B030D-6E8A-4147-A177-3AD203B41FA5}">
                      <a16:colId xmlns:a16="http://schemas.microsoft.com/office/drawing/2014/main" val="1922395266"/>
                    </a:ext>
                  </a:extLst>
                </a:gridCol>
              </a:tblGrid>
              <a:tr h="261661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+mj-lt"/>
                        </a:rPr>
                        <a:t>Column 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4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>
                          <a:latin typeface="+mj-lt"/>
                        </a:rPr>
                        <a:t>Column 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412813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Text goes here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8491809"/>
                  </a:ext>
                </a:extLst>
              </a:tr>
              <a:tr h="239856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9249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093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Background pattern&#10;&#10;Description automatically generated">
            <a:extLst>
              <a:ext uri="{FF2B5EF4-FFF2-40B4-BE49-F238E27FC236}">
                <a16:creationId xmlns:a16="http://schemas.microsoft.com/office/drawing/2014/main" id="{A0559F38-D755-1A55-84CB-6D8C4FE4EF9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4C8FDE0-E4B0-3B4C-9396-E1B35D1DFA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2556320"/>
            <a:ext cx="5562599" cy="1845120"/>
          </a:xfrm>
        </p:spPr>
        <p:txBody>
          <a:bodyPr/>
          <a:lstStyle/>
          <a:p>
            <a:r>
              <a:rPr lang="en-US" dirty="0"/>
              <a:t>This is a title slide with an infinity image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470FA2-A2EF-4557-32B3-F237199FE7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4400" y="1676828"/>
            <a:ext cx="4513263" cy="16927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A972BCB-2B42-54EA-A234-7612189C81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14400" y="4697222"/>
            <a:ext cx="3657600" cy="907171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12FA20B-07BB-D957-CB87-65ED2C396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8977" y="311632"/>
            <a:ext cx="1907339" cy="6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6535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48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68F626-1242-BFDE-5B9E-C9213299DD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pPr algn="r"/>
            <a:fld id="{866D8E11-A83D-46AC-BA35-C493C365AC69}" type="slidenum">
              <a:rPr lang="en-US" smtClean="0"/>
              <a:pPr algn="r"/>
              <a:t>4</a:t>
            </a:fld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990DB04-24B3-67CC-8890-3D58E8A505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Tips and tricks on how to use our latest template and assets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72757-1BB9-6CAA-9817-E43DC3946F4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</p:spTree>
    <p:extLst>
      <p:ext uri="{BB962C8B-B14F-4D97-AF65-F5344CB8AC3E}">
        <p14:creationId xmlns:p14="http://schemas.microsoft.com/office/powerpoint/2010/main" val="3578746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4C97043-832C-4D44-A831-81F1FEC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things to keep in mind…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C0CF38-41D5-FA49-BC83-179D4139B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C61298E7-707F-CD4C-AADD-29CCC812DC56}"/>
              </a:ext>
            </a:extLst>
          </p:cNvPr>
          <p:cNvSpPr txBox="1">
            <a:spLocks/>
          </p:cNvSpPr>
          <p:nvPr/>
        </p:nvSpPr>
        <p:spPr>
          <a:xfrm>
            <a:off x="1175399" y="1815860"/>
            <a:ext cx="2887663" cy="38510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Poppins Black" panose="00000A00000000000000" pitchFamily="2" charset="0"/>
              <a:buChar char="—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SemiBold" panose="000007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Alignment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Use the built-in guides to make sure content is aligned and consistent throughout.</a:t>
            </a: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solidFill>
                <a:schemeClr val="bg1"/>
              </a:solidFill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latin typeface="+mj-lt"/>
              </a:rPr>
              <a:t>Design Examples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</a:rPr>
              <a:t>At the end of this presentation are example designs and diagrams. Easily copy and paste for beautiful slides.</a:t>
            </a: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latin typeface="+mj-lt"/>
              </a:rPr>
              <a:t>Rancher by SUSE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</a:rPr>
              <a:t>We have a selection of slides in Rancher by SUSE branding. </a:t>
            </a:r>
          </a:p>
        </p:txBody>
      </p:sp>
      <p:sp>
        <p:nvSpPr>
          <p:cNvPr id="11" name="Text Placeholder 63">
            <a:extLst>
              <a:ext uri="{FF2B5EF4-FFF2-40B4-BE49-F238E27FC236}">
                <a16:creationId xmlns:a16="http://schemas.microsoft.com/office/drawing/2014/main" id="{4F3AF013-D99E-CC4B-9F13-DDD705B89623}"/>
              </a:ext>
            </a:extLst>
          </p:cNvPr>
          <p:cNvSpPr txBox="1">
            <a:spLocks/>
          </p:cNvSpPr>
          <p:nvPr/>
        </p:nvSpPr>
        <p:spPr>
          <a:xfrm>
            <a:off x="4837112" y="1815860"/>
            <a:ext cx="2935288" cy="44850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Poppins Black" panose="00000A00000000000000" pitchFamily="2" charset="0"/>
              <a:buChar char="—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SemiBold" panose="000007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Imagery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Our image library has been curated to fit the SUSE brand, match our colors, and speak to our brand promises.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To decrease the final .pptx size, compress your images by clicking on an image, clicking ‘picture format’, then compress pictures. 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  <a:latin typeface="+mj-lt"/>
              </a:rPr>
              <a:t>Icons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chemeClr val="bg1"/>
                </a:solidFill>
              </a:rPr>
              <a:t>We include tips on using the built-in PowerPoint icons, or, you can find a selection of open source icons </a:t>
            </a:r>
            <a:r>
              <a:rPr lang="en-US" sz="1400" dirty="0">
                <a:solidFill>
                  <a:schemeClr val="bg1"/>
                </a:solidFill>
                <a:hlinkClick r:id="rId2"/>
              </a:rPr>
              <a:t>here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7" name="Text Placeholder 63">
            <a:extLst>
              <a:ext uri="{FF2B5EF4-FFF2-40B4-BE49-F238E27FC236}">
                <a16:creationId xmlns:a16="http://schemas.microsoft.com/office/drawing/2014/main" id="{AA0D1615-B527-91C6-2C22-BD9FB8BE6A99}"/>
              </a:ext>
            </a:extLst>
          </p:cNvPr>
          <p:cNvSpPr txBox="1">
            <a:spLocks/>
          </p:cNvSpPr>
          <p:nvPr/>
        </p:nvSpPr>
        <p:spPr>
          <a:xfrm>
            <a:off x="8466493" y="1815860"/>
            <a:ext cx="2889250" cy="4235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Font typeface="Poppins Black" panose="00000A00000000000000" pitchFamily="2" charset="0"/>
              <a:buChar char="—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SemiBold" panose="000007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Poppins Light" panose="00000400000000000000" pitchFamily="2" charset="0"/>
              <a:buChar char="–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latin typeface="+mj-lt"/>
              </a:rPr>
              <a:t>Dark theme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</a:rPr>
              <a:t>New this year is a dark theme! Choose it in the Master Slides</a:t>
            </a:r>
            <a:endParaRPr lang="en-GB" sz="1400" dirty="0">
              <a:solidFill>
                <a:schemeClr val="accent1"/>
              </a:solidFill>
              <a:latin typeface="+mj-lt"/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latin typeface="+mj-lt"/>
              </a:rPr>
              <a:t>Quick Links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3"/>
              </a:rPr>
              <a:t>Image Library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4"/>
              </a:rPr>
              <a:t>Illustration Library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5"/>
              </a:rPr>
              <a:t>Font Download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6"/>
              </a:rPr>
              <a:t>Logo Download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7"/>
              </a:rPr>
              <a:t>Brand Guidelines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8"/>
              </a:rPr>
              <a:t>Tone of Voice Guide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9"/>
              </a:rPr>
              <a:t>Product Logos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10"/>
              </a:rPr>
              <a:t>Inclusive Design Guide</a:t>
            </a:r>
            <a:endParaRPr lang="en-GB" sz="14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1400" dirty="0">
                <a:solidFill>
                  <a:schemeClr val="bg1"/>
                </a:solidFill>
                <a:hlinkClick r:id="rId11"/>
              </a:rPr>
              <a:t>#company-branding channel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3" name="任意形状 2269">
            <a:extLst>
              <a:ext uri="{FF2B5EF4-FFF2-40B4-BE49-F238E27FC236}">
                <a16:creationId xmlns:a16="http://schemas.microsoft.com/office/drawing/2014/main" id="{0928A963-F133-ECFC-71C1-26667F8FD328}"/>
              </a:ext>
            </a:extLst>
          </p:cNvPr>
          <p:cNvSpPr/>
          <p:nvPr/>
        </p:nvSpPr>
        <p:spPr>
          <a:xfrm>
            <a:off x="731043" y="1850136"/>
            <a:ext cx="271463" cy="241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700"/>
                </a:lnTo>
                <a:lnTo>
                  <a:pt x="0" y="2700"/>
                </a:lnTo>
                <a:lnTo>
                  <a:pt x="0" y="0"/>
                </a:lnTo>
                <a:close/>
                <a:moveTo>
                  <a:pt x="0" y="9450"/>
                </a:moveTo>
                <a:lnTo>
                  <a:pt x="14400" y="9450"/>
                </a:lnTo>
                <a:lnTo>
                  <a:pt x="14400" y="12150"/>
                </a:lnTo>
                <a:lnTo>
                  <a:pt x="0" y="12150"/>
                </a:lnTo>
                <a:lnTo>
                  <a:pt x="0" y="9450"/>
                </a:lnTo>
                <a:close/>
                <a:moveTo>
                  <a:pt x="0" y="18900"/>
                </a:moveTo>
                <a:lnTo>
                  <a:pt x="21600" y="18900"/>
                </a:lnTo>
                <a:lnTo>
                  <a:pt x="21600" y="21600"/>
                </a:lnTo>
                <a:lnTo>
                  <a:pt x="0" y="21600"/>
                </a:lnTo>
                <a:lnTo>
                  <a:pt x="0" y="1890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0" name="任意形状 2053">
            <a:extLst>
              <a:ext uri="{FF2B5EF4-FFF2-40B4-BE49-F238E27FC236}">
                <a16:creationId xmlns:a16="http://schemas.microsoft.com/office/drawing/2014/main" id="{909CC051-0445-EEFE-6D02-C9B36C23072D}"/>
              </a:ext>
            </a:extLst>
          </p:cNvPr>
          <p:cNvSpPr/>
          <p:nvPr/>
        </p:nvSpPr>
        <p:spPr>
          <a:xfrm>
            <a:off x="750517" y="3279370"/>
            <a:ext cx="285751" cy="2857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21600"/>
                </a:moveTo>
                <a:lnTo>
                  <a:pt x="12000" y="9600"/>
                </a:lnTo>
                <a:lnTo>
                  <a:pt x="21600" y="9600"/>
                </a:lnTo>
                <a:lnTo>
                  <a:pt x="21600" y="21600"/>
                </a:lnTo>
                <a:lnTo>
                  <a:pt x="12000" y="21600"/>
                </a:lnTo>
                <a:close/>
                <a:moveTo>
                  <a:pt x="0" y="12000"/>
                </a:moveTo>
                <a:lnTo>
                  <a:pt x="0" y="0"/>
                </a:lnTo>
                <a:lnTo>
                  <a:pt x="9600" y="0"/>
                </a:lnTo>
                <a:lnTo>
                  <a:pt x="9600" y="12000"/>
                </a:lnTo>
                <a:lnTo>
                  <a:pt x="0" y="12000"/>
                </a:lnTo>
                <a:close/>
                <a:moveTo>
                  <a:pt x="7200" y="9600"/>
                </a:moveTo>
                <a:lnTo>
                  <a:pt x="7200" y="2400"/>
                </a:lnTo>
                <a:lnTo>
                  <a:pt x="2400" y="2400"/>
                </a:lnTo>
                <a:lnTo>
                  <a:pt x="2400" y="9600"/>
                </a:lnTo>
                <a:lnTo>
                  <a:pt x="7200" y="9600"/>
                </a:lnTo>
                <a:close/>
                <a:moveTo>
                  <a:pt x="0" y="21600"/>
                </a:moveTo>
                <a:lnTo>
                  <a:pt x="0" y="14400"/>
                </a:lnTo>
                <a:lnTo>
                  <a:pt x="9600" y="14400"/>
                </a:lnTo>
                <a:lnTo>
                  <a:pt x="9600" y="21600"/>
                </a:lnTo>
                <a:lnTo>
                  <a:pt x="0" y="21600"/>
                </a:lnTo>
                <a:close/>
                <a:moveTo>
                  <a:pt x="2400" y="19200"/>
                </a:moveTo>
                <a:lnTo>
                  <a:pt x="7200" y="19200"/>
                </a:lnTo>
                <a:lnTo>
                  <a:pt x="7200" y="16800"/>
                </a:lnTo>
                <a:lnTo>
                  <a:pt x="2400" y="16800"/>
                </a:lnTo>
                <a:lnTo>
                  <a:pt x="2400" y="19200"/>
                </a:lnTo>
                <a:close/>
                <a:moveTo>
                  <a:pt x="14400" y="19200"/>
                </a:moveTo>
                <a:lnTo>
                  <a:pt x="19200" y="19200"/>
                </a:lnTo>
                <a:lnTo>
                  <a:pt x="19200" y="12000"/>
                </a:lnTo>
                <a:lnTo>
                  <a:pt x="14400" y="12000"/>
                </a:lnTo>
                <a:lnTo>
                  <a:pt x="14400" y="19200"/>
                </a:lnTo>
                <a:close/>
                <a:moveTo>
                  <a:pt x="12000" y="0"/>
                </a:moveTo>
                <a:lnTo>
                  <a:pt x="21600" y="0"/>
                </a:lnTo>
                <a:lnTo>
                  <a:pt x="21600" y="7200"/>
                </a:lnTo>
                <a:lnTo>
                  <a:pt x="12000" y="7200"/>
                </a:lnTo>
                <a:lnTo>
                  <a:pt x="12000" y="0"/>
                </a:lnTo>
                <a:close/>
                <a:moveTo>
                  <a:pt x="14400" y="2400"/>
                </a:moveTo>
                <a:lnTo>
                  <a:pt x="14400" y="4800"/>
                </a:lnTo>
                <a:lnTo>
                  <a:pt x="19200" y="4800"/>
                </a:lnTo>
                <a:lnTo>
                  <a:pt x="19200" y="2400"/>
                </a:lnTo>
                <a:lnTo>
                  <a:pt x="14400" y="240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3" name="任意形状 1205">
            <a:extLst>
              <a:ext uri="{FF2B5EF4-FFF2-40B4-BE49-F238E27FC236}">
                <a16:creationId xmlns:a16="http://schemas.microsoft.com/office/drawing/2014/main" id="{03567F78-2696-08A2-9328-28589D60A077}"/>
              </a:ext>
            </a:extLst>
          </p:cNvPr>
          <p:cNvSpPr>
            <a:spLocks noChangeAspect="1"/>
          </p:cNvSpPr>
          <p:nvPr/>
        </p:nvSpPr>
        <p:spPr>
          <a:xfrm>
            <a:off x="4381670" y="1850136"/>
            <a:ext cx="283464" cy="255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54" y="21576"/>
                </a:moveTo>
                <a:lnTo>
                  <a:pt x="3033" y="21600"/>
                </a:lnTo>
                <a:lnTo>
                  <a:pt x="3010" y="21576"/>
                </a:lnTo>
                <a:lnTo>
                  <a:pt x="1071" y="21576"/>
                </a:lnTo>
                <a:cubicBezTo>
                  <a:pt x="480" y="21575"/>
                  <a:pt x="0" y="21043"/>
                  <a:pt x="0" y="20386"/>
                </a:cubicBezTo>
                <a:lnTo>
                  <a:pt x="0" y="1190"/>
                </a:lnTo>
                <a:cubicBezTo>
                  <a:pt x="4" y="535"/>
                  <a:pt x="481" y="5"/>
                  <a:pt x="1071" y="0"/>
                </a:cubicBezTo>
                <a:lnTo>
                  <a:pt x="20529" y="0"/>
                </a:lnTo>
                <a:cubicBezTo>
                  <a:pt x="21120" y="0"/>
                  <a:pt x="21600" y="533"/>
                  <a:pt x="21600" y="1190"/>
                </a:cubicBezTo>
                <a:lnTo>
                  <a:pt x="21600" y="20386"/>
                </a:lnTo>
                <a:cubicBezTo>
                  <a:pt x="21596" y="21041"/>
                  <a:pt x="21119" y="21571"/>
                  <a:pt x="20529" y="21576"/>
                </a:cubicBezTo>
                <a:lnTo>
                  <a:pt x="3054" y="21576"/>
                </a:lnTo>
                <a:close/>
                <a:moveTo>
                  <a:pt x="19440" y="14384"/>
                </a:moveTo>
                <a:lnTo>
                  <a:pt x="19440" y="2397"/>
                </a:lnTo>
                <a:lnTo>
                  <a:pt x="2160" y="2397"/>
                </a:lnTo>
                <a:lnTo>
                  <a:pt x="2160" y="19179"/>
                </a:lnTo>
                <a:lnTo>
                  <a:pt x="12960" y="7192"/>
                </a:lnTo>
                <a:lnTo>
                  <a:pt x="19440" y="14384"/>
                </a:lnTo>
                <a:close/>
                <a:moveTo>
                  <a:pt x="19440" y="17774"/>
                </a:moveTo>
                <a:lnTo>
                  <a:pt x="12960" y="10582"/>
                </a:lnTo>
                <a:lnTo>
                  <a:pt x="5214" y="19179"/>
                </a:lnTo>
                <a:lnTo>
                  <a:pt x="19440" y="19179"/>
                </a:lnTo>
                <a:lnTo>
                  <a:pt x="19440" y="17774"/>
                </a:lnTo>
                <a:close/>
                <a:moveTo>
                  <a:pt x="6480" y="9589"/>
                </a:moveTo>
                <a:cubicBezTo>
                  <a:pt x="5287" y="9589"/>
                  <a:pt x="4320" y="8516"/>
                  <a:pt x="4320" y="7192"/>
                </a:cubicBezTo>
                <a:cubicBezTo>
                  <a:pt x="4320" y="5868"/>
                  <a:pt x="5287" y="4795"/>
                  <a:pt x="6480" y="4795"/>
                </a:cubicBezTo>
                <a:cubicBezTo>
                  <a:pt x="7673" y="4795"/>
                  <a:pt x="8640" y="5868"/>
                  <a:pt x="8640" y="7192"/>
                </a:cubicBezTo>
                <a:cubicBezTo>
                  <a:pt x="8640" y="8516"/>
                  <a:pt x="7673" y="9589"/>
                  <a:pt x="6480" y="9589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6" name="任意形状 1092">
            <a:extLst>
              <a:ext uri="{FF2B5EF4-FFF2-40B4-BE49-F238E27FC236}">
                <a16:creationId xmlns:a16="http://schemas.microsoft.com/office/drawing/2014/main" id="{07178F21-1A1B-504F-C95D-D06082334813}"/>
              </a:ext>
            </a:extLst>
          </p:cNvPr>
          <p:cNvSpPr>
            <a:spLocks noChangeAspect="1"/>
          </p:cNvSpPr>
          <p:nvPr/>
        </p:nvSpPr>
        <p:spPr>
          <a:xfrm>
            <a:off x="4366299" y="4724401"/>
            <a:ext cx="283464" cy="3126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1" h="21503" extrusionOk="0">
                <a:moveTo>
                  <a:pt x="19814" y="14357"/>
                </a:moveTo>
                <a:lnTo>
                  <a:pt x="21167" y="15095"/>
                </a:lnTo>
                <a:cubicBezTo>
                  <a:pt x="21433" y="15240"/>
                  <a:pt x="21520" y="15554"/>
                  <a:pt x="21360" y="15797"/>
                </a:cubicBezTo>
                <a:cubicBezTo>
                  <a:pt x="21313" y="15869"/>
                  <a:pt x="21246" y="15929"/>
                  <a:pt x="21167" y="15973"/>
                </a:cubicBezTo>
                <a:lnTo>
                  <a:pt x="11299" y="21356"/>
                </a:lnTo>
                <a:cubicBezTo>
                  <a:pt x="10943" y="21551"/>
                  <a:pt x="10497" y="21551"/>
                  <a:pt x="10141" y="21356"/>
                </a:cubicBezTo>
                <a:lnTo>
                  <a:pt x="273" y="15973"/>
                </a:lnTo>
                <a:cubicBezTo>
                  <a:pt x="7" y="15828"/>
                  <a:pt x="-80" y="15513"/>
                  <a:pt x="80" y="15271"/>
                </a:cubicBezTo>
                <a:cubicBezTo>
                  <a:pt x="127" y="15199"/>
                  <a:pt x="194" y="15138"/>
                  <a:pt x="273" y="15095"/>
                </a:cubicBezTo>
                <a:lnTo>
                  <a:pt x="1626" y="14357"/>
                </a:lnTo>
                <a:lnTo>
                  <a:pt x="10720" y="19319"/>
                </a:lnTo>
                <a:lnTo>
                  <a:pt x="19814" y="14357"/>
                </a:lnTo>
                <a:close/>
                <a:moveTo>
                  <a:pt x="19814" y="9549"/>
                </a:moveTo>
                <a:lnTo>
                  <a:pt x="21167" y="10287"/>
                </a:lnTo>
                <a:cubicBezTo>
                  <a:pt x="21433" y="10432"/>
                  <a:pt x="21520" y="10746"/>
                  <a:pt x="21360" y="10988"/>
                </a:cubicBezTo>
                <a:cubicBezTo>
                  <a:pt x="21313" y="11061"/>
                  <a:pt x="21246" y="11121"/>
                  <a:pt x="21167" y="11164"/>
                </a:cubicBezTo>
                <a:lnTo>
                  <a:pt x="10720" y="16864"/>
                </a:lnTo>
                <a:lnTo>
                  <a:pt x="273" y="11164"/>
                </a:lnTo>
                <a:cubicBezTo>
                  <a:pt x="7" y="11019"/>
                  <a:pt x="-80" y="10705"/>
                  <a:pt x="80" y="10463"/>
                </a:cubicBezTo>
                <a:cubicBezTo>
                  <a:pt x="127" y="10390"/>
                  <a:pt x="194" y="10330"/>
                  <a:pt x="273" y="10287"/>
                </a:cubicBezTo>
                <a:lnTo>
                  <a:pt x="1626" y="9549"/>
                </a:lnTo>
                <a:lnTo>
                  <a:pt x="10720" y="14511"/>
                </a:lnTo>
                <a:lnTo>
                  <a:pt x="19814" y="9549"/>
                </a:lnTo>
                <a:close/>
                <a:moveTo>
                  <a:pt x="11298" y="146"/>
                </a:moveTo>
                <a:lnTo>
                  <a:pt x="21167" y="5529"/>
                </a:lnTo>
                <a:cubicBezTo>
                  <a:pt x="21433" y="5674"/>
                  <a:pt x="21520" y="5989"/>
                  <a:pt x="21360" y="6231"/>
                </a:cubicBezTo>
                <a:cubicBezTo>
                  <a:pt x="21313" y="6303"/>
                  <a:pt x="21246" y="6364"/>
                  <a:pt x="21167" y="6407"/>
                </a:cubicBezTo>
                <a:lnTo>
                  <a:pt x="10720" y="12107"/>
                </a:lnTo>
                <a:lnTo>
                  <a:pt x="273" y="6407"/>
                </a:lnTo>
                <a:cubicBezTo>
                  <a:pt x="7" y="6262"/>
                  <a:pt x="-80" y="5948"/>
                  <a:pt x="80" y="5705"/>
                </a:cubicBezTo>
                <a:cubicBezTo>
                  <a:pt x="127" y="5633"/>
                  <a:pt x="194" y="5573"/>
                  <a:pt x="273" y="5529"/>
                </a:cubicBezTo>
                <a:lnTo>
                  <a:pt x="10141" y="146"/>
                </a:lnTo>
                <a:cubicBezTo>
                  <a:pt x="10497" y="-49"/>
                  <a:pt x="10943" y="-49"/>
                  <a:pt x="11299" y="146"/>
                </a:cubicBezTo>
                <a:close/>
                <a:moveTo>
                  <a:pt x="10720" y="2215"/>
                </a:moveTo>
                <a:lnTo>
                  <a:pt x="3842" y="5968"/>
                </a:lnTo>
                <a:lnTo>
                  <a:pt x="10720" y="9721"/>
                </a:lnTo>
                <a:lnTo>
                  <a:pt x="17598" y="5968"/>
                </a:lnTo>
                <a:lnTo>
                  <a:pt x="10720" y="2215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78" name="任意形状 707">
            <a:extLst>
              <a:ext uri="{FF2B5EF4-FFF2-40B4-BE49-F238E27FC236}">
                <a16:creationId xmlns:a16="http://schemas.microsoft.com/office/drawing/2014/main" id="{2EE1EA7C-B008-BFE0-B5D6-D0B35420E1A7}"/>
              </a:ext>
            </a:extLst>
          </p:cNvPr>
          <p:cNvSpPr>
            <a:spLocks noChangeAspect="1"/>
          </p:cNvSpPr>
          <p:nvPr/>
        </p:nvSpPr>
        <p:spPr>
          <a:xfrm>
            <a:off x="8001000" y="1850136"/>
            <a:ext cx="283464" cy="283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lose/>
                <a:moveTo>
                  <a:pt x="10800" y="19440"/>
                </a:moveTo>
                <a:cubicBezTo>
                  <a:pt x="15572" y="19440"/>
                  <a:pt x="19440" y="15572"/>
                  <a:pt x="19440" y="10800"/>
                </a:cubicBezTo>
                <a:cubicBezTo>
                  <a:pt x="19440" y="6028"/>
                  <a:pt x="15572" y="2160"/>
                  <a:pt x="10800" y="2160"/>
                </a:cubicBezTo>
                <a:cubicBezTo>
                  <a:pt x="6028" y="2160"/>
                  <a:pt x="2160" y="6028"/>
                  <a:pt x="2160" y="10800"/>
                </a:cubicBezTo>
                <a:cubicBezTo>
                  <a:pt x="2160" y="15572"/>
                  <a:pt x="6028" y="19440"/>
                  <a:pt x="10800" y="19440"/>
                </a:cubicBezTo>
                <a:close/>
                <a:moveTo>
                  <a:pt x="5400" y="14386"/>
                </a:moveTo>
                <a:cubicBezTo>
                  <a:pt x="7727" y="14218"/>
                  <a:pt x="9916" y="13216"/>
                  <a:pt x="11564" y="11564"/>
                </a:cubicBezTo>
                <a:cubicBezTo>
                  <a:pt x="13216" y="9916"/>
                  <a:pt x="14218" y="7727"/>
                  <a:pt x="14386" y="5400"/>
                </a:cubicBezTo>
                <a:cubicBezTo>
                  <a:pt x="17364" y="7384"/>
                  <a:pt x="18170" y="11407"/>
                  <a:pt x="16185" y="14386"/>
                </a:cubicBezTo>
                <a:cubicBezTo>
                  <a:pt x="14201" y="17364"/>
                  <a:pt x="10178" y="18170"/>
                  <a:pt x="7200" y="16185"/>
                </a:cubicBezTo>
                <a:cubicBezTo>
                  <a:pt x="6487" y="15711"/>
                  <a:pt x="5875" y="15099"/>
                  <a:pt x="5400" y="14386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5" name="任意形状 2437">
            <a:extLst>
              <a:ext uri="{FF2B5EF4-FFF2-40B4-BE49-F238E27FC236}">
                <a16:creationId xmlns:a16="http://schemas.microsoft.com/office/drawing/2014/main" id="{3042282D-DF78-6EBD-913F-4BCA98CC1036}"/>
              </a:ext>
            </a:extLst>
          </p:cNvPr>
          <p:cNvSpPr/>
          <p:nvPr/>
        </p:nvSpPr>
        <p:spPr>
          <a:xfrm>
            <a:off x="8008460" y="2979967"/>
            <a:ext cx="283464" cy="283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" y="19326"/>
                </a:moveTo>
                <a:lnTo>
                  <a:pt x="19440" y="19326"/>
                </a:lnTo>
                <a:lnTo>
                  <a:pt x="19440" y="13642"/>
                </a:lnTo>
                <a:lnTo>
                  <a:pt x="21600" y="13642"/>
                </a:lnTo>
                <a:lnTo>
                  <a:pt x="21600" y="20463"/>
                </a:lnTo>
                <a:cubicBezTo>
                  <a:pt x="21600" y="21091"/>
                  <a:pt x="21117" y="21600"/>
                  <a:pt x="20520" y="21600"/>
                </a:cubicBezTo>
                <a:lnTo>
                  <a:pt x="1080" y="21600"/>
                </a:lnTo>
                <a:cubicBezTo>
                  <a:pt x="483" y="21600"/>
                  <a:pt x="0" y="21091"/>
                  <a:pt x="0" y="20463"/>
                </a:cubicBezTo>
                <a:lnTo>
                  <a:pt x="0" y="13642"/>
                </a:lnTo>
                <a:lnTo>
                  <a:pt x="2160" y="13642"/>
                </a:lnTo>
                <a:lnTo>
                  <a:pt x="2160" y="19326"/>
                </a:lnTo>
                <a:close/>
                <a:moveTo>
                  <a:pt x="10800" y="9095"/>
                </a:moveTo>
                <a:lnTo>
                  <a:pt x="7560" y="9095"/>
                </a:lnTo>
                <a:cubicBezTo>
                  <a:pt x="5485" y="9093"/>
                  <a:pt x="3536" y="10139"/>
                  <a:pt x="2318" y="11906"/>
                </a:cubicBezTo>
                <a:cubicBezTo>
                  <a:pt x="3108" y="7633"/>
                  <a:pt x="6664" y="4548"/>
                  <a:pt x="10800" y="4547"/>
                </a:cubicBezTo>
                <a:lnTo>
                  <a:pt x="10800" y="0"/>
                </a:lnTo>
                <a:lnTo>
                  <a:pt x="19440" y="6821"/>
                </a:lnTo>
                <a:lnTo>
                  <a:pt x="10800" y="13642"/>
                </a:lnTo>
                <a:lnTo>
                  <a:pt x="10800" y="9095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276B161-8BC5-1469-FAF0-5CD3D8447A46}"/>
              </a:ext>
            </a:extLst>
          </p:cNvPr>
          <p:cNvSpPr/>
          <p:nvPr/>
        </p:nvSpPr>
        <p:spPr>
          <a:xfrm>
            <a:off x="9572453" y="1822103"/>
            <a:ext cx="677329" cy="20305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tx1"/>
                </a:solidFill>
                <a:latin typeface="+mj-lt"/>
              </a:rPr>
              <a:t>NEW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167FC0-6E65-0C5C-E0C8-2BC934B5AA76}"/>
              </a:ext>
            </a:extLst>
          </p:cNvPr>
          <p:cNvSpPr/>
          <p:nvPr/>
        </p:nvSpPr>
        <p:spPr>
          <a:xfrm>
            <a:off x="5428878" y="4680402"/>
            <a:ext cx="677329" cy="20305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tx1"/>
                </a:solidFill>
                <a:latin typeface="+mj-lt"/>
              </a:rPr>
              <a:t>NEW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4A9B13-8DE9-DF65-1C79-F24862490D58}"/>
              </a:ext>
            </a:extLst>
          </p:cNvPr>
          <p:cNvSpPr/>
          <p:nvPr/>
        </p:nvSpPr>
        <p:spPr>
          <a:xfrm>
            <a:off x="9572453" y="2997880"/>
            <a:ext cx="677329" cy="20305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tx1"/>
                </a:solidFill>
                <a:latin typeface="+mj-lt"/>
              </a:rPr>
              <a:t>NEW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838C56-513C-EFC9-3F16-3AB1ECF1531B}"/>
              </a:ext>
            </a:extLst>
          </p:cNvPr>
          <p:cNvSpPr/>
          <p:nvPr/>
        </p:nvSpPr>
        <p:spPr>
          <a:xfrm>
            <a:off x="2819400" y="3219191"/>
            <a:ext cx="677329" cy="20305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tx1"/>
                </a:solidFill>
                <a:latin typeface="+mj-lt"/>
              </a:rPr>
              <a:t>NEW</a:t>
            </a:r>
          </a:p>
        </p:txBody>
      </p:sp>
      <p:pic>
        <p:nvPicPr>
          <p:cNvPr id="16" name="Picture 15" descr="Icon&#10;&#10;Description automatically generated">
            <a:extLst>
              <a:ext uri="{FF2B5EF4-FFF2-40B4-BE49-F238E27FC236}">
                <a16:creationId xmlns:a16="http://schemas.microsoft.com/office/drawing/2014/main" id="{BFD844F4-1C90-9863-7E92-D2916450DD7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33" y="4906844"/>
            <a:ext cx="325071" cy="14373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85CF8CA-212F-F867-7DB9-5220B8F41F11}"/>
              </a:ext>
            </a:extLst>
          </p:cNvPr>
          <p:cNvSpPr/>
          <p:nvPr/>
        </p:nvSpPr>
        <p:spPr>
          <a:xfrm>
            <a:off x="2819399" y="4833982"/>
            <a:ext cx="677329" cy="203054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spc="300" dirty="0">
                <a:solidFill>
                  <a:schemeClr val="tx1"/>
                </a:solidFill>
                <a:latin typeface="+mj-lt"/>
              </a:rPr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2689257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4677D9-B3E7-F77C-1CEF-D06B9A0E6F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1239579"/>
            <a:ext cx="4678360" cy="488975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10B2CB5-073C-08EC-121A-9D3D05ECB3ED}"/>
              </a:ext>
            </a:extLst>
          </p:cNvPr>
          <p:cNvSpPr/>
          <p:nvPr/>
        </p:nvSpPr>
        <p:spPr>
          <a:xfrm>
            <a:off x="602974" y="3968751"/>
            <a:ext cx="10926417" cy="2127250"/>
          </a:xfrm>
          <a:prstGeom prst="rect">
            <a:avLst/>
          </a:prstGeom>
          <a:solidFill>
            <a:schemeClr val="tx2">
              <a:lumMod val="75000"/>
              <a:lumOff val="25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609CC6-D989-0B85-7F1C-568379D227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1838" y="1317710"/>
            <a:ext cx="5364162" cy="26358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Master slides are the most effective tool for fast and easy slide updates, especially when you copy and paste slides from other presentations.</a:t>
            </a:r>
          </a:p>
          <a:p>
            <a:pPr marL="0" indent="0">
              <a:buNone/>
            </a:pPr>
            <a:r>
              <a:rPr lang="en-US" dirty="0"/>
              <a:t>To use a dark or light version, go to Layout &gt; select a version. PowerPoint will automatically update your design and colors.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master slides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AD6613-6B32-69FA-6649-3CF72B66B76F}"/>
              </a:ext>
            </a:extLst>
          </p:cNvPr>
          <p:cNvSpPr txBox="1"/>
          <p:nvPr/>
        </p:nvSpPr>
        <p:spPr>
          <a:xfrm>
            <a:off x="4253298" y="5213519"/>
            <a:ext cx="2282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4"/>
                </a:solidFill>
              </a:rPr>
              <a:t>Click here to use the light version of the current slide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453EFC7-2D1B-EB77-D79E-EDECD3DF2E20}"/>
              </a:ext>
            </a:extLst>
          </p:cNvPr>
          <p:cNvCxnSpPr>
            <a:cxnSpLocks/>
            <a:stCxn id="9" idx="3"/>
            <a:endCxn id="12" idx="1"/>
          </p:cNvCxnSpPr>
          <p:nvPr/>
        </p:nvCxnSpPr>
        <p:spPr>
          <a:xfrm>
            <a:off x="6536123" y="5444352"/>
            <a:ext cx="2988877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28F05D6-454C-98CE-0748-D003F66B8380}"/>
              </a:ext>
            </a:extLst>
          </p:cNvPr>
          <p:cNvSpPr/>
          <p:nvPr/>
        </p:nvSpPr>
        <p:spPr>
          <a:xfrm>
            <a:off x="9525000" y="4985332"/>
            <a:ext cx="980661" cy="91804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1E3583-E340-FDD6-7E0F-5BBB827EC1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92" y="4072846"/>
            <a:ext cx="3329488" cy="187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628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B6177-B34D-E281-EE2C-7783B4D6A9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1838" y="1157783"/>
            <a:ext cx="10728324" cy="669414"/>
          </a:xfrm>
        </p:spPr>
        <p:txBody>
          <a:bodyPr/>
          <a:lstStyle/>
          <a:p>
            <a:r>
              <a:rPr lang="en-US" dirty="0"/>
              <a:t>The easiest way to add icons is PowerPoint’s built-in features. We also offer a set of open source icons you can find </a:t>
            </a:r>
            <a:r>
              <a:rPr lang="en-US" dirty="0">
                <a:hlinkClick r:id="rId3"/>
              </a:rPr>
              <a:t>here</a:t>
            </a:r>
            <a:r>
              <a:rPr lang="en-US" dirty="0"/>
              <a:t>.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4EA74CC-2DE8-C3C4-26F8-F5BCFC160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built-in icons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4E095-EC91-0228-94F9-4F8F99D0B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2780E4A-A1EF-6B15-BC65-F9260A32B1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1838" y="2544286"/>
            <a:ext cx="4068762" cy="2638928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Go to </a:t>
            </a:r>
            <a:r>
              <a:rPr lang="en-US" i="1" dirty="0"/>
              <a:t>Insert &gt; Icons</a:t>
            </a:r>
          </a:p>
          <a:p>
            <a:pPr>
              <a:buFont typeface="+mj-lt"/>
              <a:buAutoNum type="arabicPeriod"/>
            </a:pPr>
            <a:r>
              <a:rPr lang="en-US" dirty="0"/>
              <a:t>Search Icons</a:t>
            </a:r>
          </a:p>
          <a:p>
            <a:pPr>
              <a:buFont typeface="+mj-lt"/>
              <a:buAutoNum type="arabicPeriod"/>
            </a:pPr>
            <a:r>
              <a:rPr lang="en-US" dirty="0"/>
              <a:t>Select the icon you need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(You can select multiple!) </a:t>
            </a:r>
            <a:r>
              <a:rPr lang="en-US" dirty="0"/>
              <a:t>and insert</a:t>
            </a:r>
          </a:p>
          <a:p>
            <a:pPr>
              <a:buFont typeface="+mj-lt"/>
              <a:buAutoNum type="arabicPeriod"/>
            </a:pPr>
            <a:r>
              <a:rPr lang="en-US" dirty="0"/>
              <a:t>Go to </a:t>
            </a:r>
            <a:r>
              <a:rPr lang="en-US" i="1" dirty="0"/>
              <a:t>Graphics Format </a:t>
            </a:r>
            <a:r>
              <a:rPr lang="en-US" dirty="0"/>
              <a:t>Tab</a:t>
            </a:r>
          </a:p>
          <a:p>
            <a:pPr>
              <a:buFont typeface="+mj-lt"/>
              <a:buAutoNum type="arabicPeriod"/>
            </a:pPr>
            <a:r>
              <a:rPr lang="en-US" dirty="0"/>
              <a:t>Change </a:t>
            </a:r>
            <a:r>
              <a:rPr lang="en-US" i="1" dirty="0"/>
              <a:t>Graphics Fill </a:t>
            </a:r>
            <a:r>
              <a:rPr lang="en-US" dirty="0"/>
              <a:t>to a branded color you want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EDDFEE-EC1F-8422-DA11-380AE1606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1965814"/>
            <a:ext cx="6093836" cy="11503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E4D759-2A22-7C6B-1207-D9507A54E82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4531" y="5399837"/>
            <a:ext cx="1194882" cy="4675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CB0551-71E1-80E0-2246-F2024E703E9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8800" y="3255635"/>
            <a:ext cx="2204532" cy="20239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5A5E44-EE7F-88AC-18F0-2AF28420356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2114" y="4017769"/>
            <a:ext cx="3580042" cy="1022869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F2D648E6-982D-81C3-2C7A-0D130AEE9A2C}"/>
              </a:ext>
            </a:extLst>
          </p:cNvPr>
          <p:cNvSpPr/>
          <p:nvPr/>
        </p:nvSpPr>
        <p:spPr>
          <a:xfrm>
            <a:off x="4953000" y="2033584"/>
            <a:ext cx="378334" cy="3783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5EE6C07F-2067-7DB0-3A64-BE3C0B1E5F52}"/>
              </a:ext>
            </a:extLst>
          </p:cNvPr>
          <p:cNvSpPr/>
          <p:nvPr/>
        </p:nvSpPr>
        <p:spPr>
          <a:xfrm>
            <a:off x="4953000" y="3940656"/>
            <a:ext cx="378334" cy="3783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098A8067-5E98-CFF9-141E-9CAED8F61C0C}"/>
              </a:ext>
            </a:extLst>
          </p:cNvPr>
          <p:cNvSpPr/>
          <p:nvPr/>
        </p:nvSpPr>
        <p:spPr>
          <a:xfrm>
            <a:off x="10972800" y="3387804"/>
            <a:ext cx="378334" cy="3783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923E082-198D-80CD-DFDF-C1238E36512D}"/>
              </a:ext>
            </a:extLst>
          </p:cNvPr>
          <p:cNvSpPr/>
          <p:nvPr/>
        </p:nvSpPr>
        <p:spPr>
          <a:xfrm>
            <a:off x="4949059" y="5441573"/>
            <a:ext cx="378334" cy="3783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BBC509C-F00C-57E1-E65F-1E90285165FA}"/>
              </a:ext>
            </a:extLst>
          </p:cNvPr>
          <p:cNvSpPr/>
          <p:nvPr/>
        </p:nvSpPr>
        <p:spPr>
          <a:xfrm>
            <a:off x="8219647" y="5260466"/>
            <a:ext cx="378334" cy="3783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55F7CD-A01D-CD61-2EA3-2A154488533D}"/>
              </a:ext>
            </a:extLst>
          </p:cNvPr>
          <p:cNvSpPr/>
          <p:nvPr/>
        </p:nvSpPr>
        <p:spPr>
          <a:xfrm>
            <a:off x="9582058" y="2339328"/>
            <a:ext cx="552542" cy="632472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A88AB2-0B74-956F-2CCC-445203CF6FE8}"/>
              </a:ext>
            </a:extLst>
          </p:cNvPr>
          <p:cNvSpPr/>
          <p:nvPr/>
        </p:nvSpPr>
        <p:spPr>
          <a:xfrm>
            <a:off x="8142114" y="4305429"/>
            <a:ext cx="533400" cy="655963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hevron 8">
            <a:extLst>
              <a:ext uri="{FF2B5EF4-FFF2-40B4-BE49-F238E27FC236}">
                <a16:creationId xmlns:a16="http://schemas.microsoft.com/office/drawing/2014/main" id="{109B3366-AE55-AD86-9DE4-0A3C4AB65F3B}"/>
              </a:ext>
            </a:extLst>
          </p:cNvPr>
          <p:cNvSpPr/>
          <p:nvPr/>
        </p:nvSpPr>
        <p:spPr>
          <a:xfrm>
            <a:off x="5434667" y="2113296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8ED81CCE-C9E7-BFFC-E0E1-50F10BA30FF5}"/>
              </a:ext>
            </a:extLst>
          </p:cNvPr>
          <p:cNvSpPr/>
          <p:nvPr/>
        </p:nvSpPr>
        <p:spPr>
          <a:xfrm rot="16200000">
            <a:off x="9805915" y="3148822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Chevron 11">
            <a:extLst>
              <a:ext uri="{FF2B5EF4-FFF2-40B4-BE49-F238E27FC236}">
                <a16:creationId xmlns:a16="http://schemas.microsoft.com/office/drawing/2014/main" id="{3E6D3897-A075-1F13-E068-259A147216E9}"/>
              </a:ext>
            </a:extLst>
          </p:cNvPr>
          <p:cNvSpPr/>
          <p:nvPr/>
        </p:nvSpPr>
        <p:spPr>
          <a:xfrm rot="16200000">
            <a:off x="8355487" y="5030174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hevron 13">
            <a:extLst>
              <a:ext uri="{FF2B5EF4-FFF2-40B4-BE49-F238E27FC236}">
                <a16:creationId xmlns:a16="http://schemas.microsoft.com/office/drawing/2014/main" id="{03206F6A-D13D-36A7-FC2E-9AD1CB0CF792}"/>
              </a:ext>
            </a:extLst>
          </p:cNvPr>
          <p:cNvSpPr/>
          <p:nvPr/>
        </p:nvSpPr>
        <p:spPr>
          <a:xfrm rot="5400000">
            <a:off x="11109553" y="3778788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Chevron 14">
            <a:extLst>
              <a:ext uri="{FF2B5EF4-FFF2-40B4-BE49-F238E27FC236}">
                <a16:creationId xmlns:a16="http://schemas.microsoft.com/office/drawing/2014/main" id="{6BA8AA95-F8BC-DDB6-DA89-6898512635AB}"/>
              </a:ext>
            </a:extLst>
          </p:cNvPr>
          <p:cNvSpPr/>
          <p:nvPr/>
        </p:nvSpPr>
        <p:spPr>
          <a:xfrm>
            <a:off x="5434667" y="4015668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hevron 15">
            <a:extLst>
              <a:ext uri="{FF2B5EF4-FFF2-40B4-BE49-F238E27FC236}">
                <a16:creationId xmlns:a16="http://schemas.microsoft.com/office/drawing/2014/main" id="{B4572496-46CD-E048-E5AA-8B44DD34BF32}"/>
              </a:ext>
            </a:extLst>
          </p:cNvPr>
          <p:cNvSpPr/>
          <p:nvPr/>
        </p:nvSpPr>
        <p:spPr>
          <a:xfrm>
            <a:off x="5434667" y="5539668"/>
            <a:ext cx="104827" cy="218909"/>
          </a:xfrm>
          <a:prstGeom prst="chevron">
            <a:avLst>
              <a:gd name="adj" fmla="val 66144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97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11433268" y="6353888"/>
            <a:ext cx="288888" cy="123112"/>
          </a:xfrm>
        </p:spPr>
        <p:txBody>
          <a:bodyPr/>
          <a:lstStyle/>
          <a:p>
            <a:fld id="{866D8E11-A83D-46AC-BA35-C493C365AC69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 dirty="0"/>
              <a:t>This is a subheading if you wish to add further detail to the slide. Ignore if you don’t. 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AU" dirty="0"/>
              <a:t>This is a sub divider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29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C668967-2F41-3E4F-9447-8FAA55555F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</a:t>
            </a:r>
            <a:r>
              <a:rPr lang="en-US" dirty="0" err="1"/>
              <a:t>doloare</a:t>
            </a:r>
            <a:r>
              <a:rPr lang="en-US" dirty="0"/>
              <a:t>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AU" dirty="0"/>
              <a:t>This is a subheading if you wish to add further detail to the slide. Ignore if you don’t. </a:t>
            </a:r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F95CEC02-7135-3C45-8566-A01C82298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This is a one line heading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66D8E11-A83D-46AC-BA35-C493C365AC6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40219"/>
      </p:ext>
    </p:extLst>
  </p:cSld>
  <p:clrMapOvr>
    <a:masterClrMapping/>
  </p:clrMapOvr>
</p:sld>
</file>

<file path=ppt/theme/theme1.xml><?xml version="1.0" encoding="utf-8"?>
<a:theme xmlns:a="http://schemas.openxmlformats.org/drawingml/2006/main" name="2023 SUSE Light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023 Rancher by SUSE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85C0C18C362341AC2F2BB5F0B2550A" ma:contentTypeVersion="12" ma:contentTypeDescription="Create a new document." ma:contentTypeScope="" ma:versionID="eece9639a049ccadbd4aa76dd2cbff65">
  <xsd:schema xmlns:xsd="http://www.w3.org/2001/XMLSchema" xmlns:xs="http://www.w3.org/2001/XMLSchema" xmlns:p="http://schemas.microsoft.com/office/2006/metadata/properties" xmlns:ns2="0b5d8ded-b735-461b-b806-278bf9fb68ec" xmlns:ns3="8c1a99d6-bff1-4c62-8955-980e3f8dfa86" targetNamespace="http://schemas.microsoft.com/office/2006/metadata/properties" ma:root="true" ma:fieldsID="334b5296cfc8643cfb4d18bd24c44595" ns2:_="" ns3:_="">
    <xsd:import namespace="0b5d8ded-b735-461b-b806-278bf9fb68ec"/>
    <xsd:import namespace="8c1a99d6-bff1-4c62-8955-980e3f8dfa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5d8ded-b735-461b-b806-278bf9fb68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1a99d6-bff1-4c62-8955-980e3f8dfa8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3C6682-A717-4DEF-A002-EA59B5040EB5}">
  <ds:schemaRefs>
    <ds:schemaRef ds:uri="http://purl.org/dc/dcmitype/"/>
    <ds:schemaRef ds:uri="8c1a99d6-bff1-4c62-8955-980e3f8dfa86"/>
    <ds:schemaRef ds:uri="http://schemas.microsoft.com/office/infopath/2007/PartnerControls"/>
    <ds:schemaRef ds:uri="http://schemas.microsoft.com/office/2006/metadata/properties"/>
    <ds:schemaRef ds:uri="0b5d8ded-b735-461b-b806-278bf9fb68ec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82D5C24-A00D-4195-BCC3-19BDD818BE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5d8ded-b735-461b-b806-278bf9fb68ec"/>
    <ds:schemaRef ds:uri="8c1a99d6-bff1-4c62-8955-980e3f8dfa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D228E4-0704-48AB-A5B4-085B844E48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27184</TotalTime>
  <Words>2909</Words>
  <Application>Microsoft Macintosh PowerPoint</Application>
  <PresentationFormat>Widescreen</PresentationFormat>
  <Paragraphs>545</Paragraphs>
  <Slides>30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Poppins</vt:lpstr>
      <vt:lpstr>Poppins Black</vt:lpstr>
      <vt:lpstr>Poppins Light</vt:lpstr>
      <vt:lpstr>Poppins Medium</vt:lpstr>
      <vt:lpstr>Poppins SemiBold</vt:lpstr>
      <vt:lpstr>2023 SUSE Light Theme</vt:lpstr>
      <vt:lpstr>2023 SUSE Dark Theme</vt:lpstr>
      <vt:lpstr>2023 Rancher by SUSE Theme</vt:lpstr>
      <vt:lpstr>PowerPoint Presentation</vt:lpstr>
      <vt:lpstr>PowerPoint Presentation</vt:lpstr>
      <vt:lpstr>PowerPoint Presentation</vt:lpstr>
      <vt:lpstr>PowerPoint Presentation</vt:lpstr>
      <vt:lpstr>A few things to keep in mind…</vt:lpstr>
      <vt:lpstr>Using the master slides</vt:lpstr>
      <vt:lpstr>Using built-in icons</vt:lpstr>
      <vt:lpstr>PowerPoint Presentation</vt:lpstr>
      <vt:lpstr>This is a one line heading</vt:lpstr>
      <vt:lpstr>This is an agenda slide</vt:lpstr>
      <vt:lpstr>Meet the team</vt:lpstr>
      <vt:lpstr>Meet the larger team</vt:lpstr>
      <vt:lpstr>PowerPoint Presentation</vt:lpstr>
      <vt:lpstr>This is a 3-column content page</vt:lpstr>
      <vt:lpstr>PowerPoint Presentation</vt:lpstr>
      <vt:lpstr>Content boxes </vt:lpstr>
      <vt:lpstr>Comparison</vt:lpstr>
      <vt:lpstr>Process flows</vt:lpstr>
      <vt:lpstr>Process flow: text heavy</vt:lpstr>
      <vt:lpstr>Inputs and outcomes </vt:lpstr>
      <vt:lpstr>Large org chart</vt:lpstr>
      <vt:lpstr>Infrastructure diagram</vt:lpstr>
      <vt:lpstr>Simple Matrix</vt:lpstr>
      <vt:lpstr>Complex Matrix</vt:lpstr>
      <vt:lpstr>Timeline</vt:lpstr>
      <vt:lpstr>Venn diagrams</vt:lpstr>
      <vt:lpstr>Puzzle pieces</vt:lpstr>
      <vt:lpstr>Text-heavy slide</vt:lpstr>
      <vt:lpstr>Tables </vt:lpstr>
      <vt:lpstr>PowerPoint Presentation</vt:lpstr>
    </vt:vector>
  </TitlesOfParts>
  <Company>Deloitte Touche Tohmatsu Services,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Armstrong, India</dc:creator>
  <cp:lastModifiedBy>Spencer Davis</cp:lastModifiedBy>
  <cp:revision>323</cp:revision>
  <dcterms:created xsi:type="dcterms:W3CDTF">2020-11-17T10:12:06Z</dcterms:created>
  <dcterms:modified xsi:type="dcterms:W3CDTF">2023-04-17T23:57:36Z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</Properties>
</file>