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R\Desktop\Boungiorno%20survey%20data%20GDW-v2_tomr-AMR%20extra%20char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3"/>
          <c:order val="0"/>
          <c:tx>
            <c:strRef>
              <c:f>'Charts -&gt;'!$Q$391:$S$391</c:f>
              <c:strCache>
                <c:ptCount val="1"/>
                <c:pt idx="0">
                  <c:v>Nigeria</c:v>
                </c:pt>
              </c:strCache>
            </c:strRef>
          </c:tx>
          <c:spPr>
            <a:solidFill>
              <a:srgbClr val="7C9637">
                <a:lumMod val="65000"/>
                <a:lumOff val="35000"/>
              </a:srgbClr>
            </a:solidFill>
            <a:ln>
              <a:noFill/>
              <a:round/>
            </a:ln>
            <a:effectLst/>
            <a:extLst>
              <a:ext uri="{91240B29-F687-4F45-9708-019B960494DF}">
                <a14:hiddenLine xmlns="" xmlns:r="http://schemas.openxmlformats.org/officeDocument/2006/relationships" xmlns:a14="http://schemas.microsoft.com/office/drawing/2010/main">
                  <a:noFill/>
                  <a:round/>
                </a14:hiddenLine>
              </a:ext>
            </a:extLst>
          </c:spPr>
          <c:cat>
            <c:strRef>
              <c:f>'Charts -&gt;'!$B$394:$B$398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'Charts -&gt;'!$Q$394:$Q$398</c:f>
              <c:numCache>
                <c:formatCode>#,##0.00_);[Red]\-#,##0.00_);0.00_);@_)</c:formatCode>
                <c:ptCount val="5"/>
                <c:pt idx="0">
                  <c:v>3.7016806722689082</c:v>
                </c:pt>
                <c:pt idx="1">
                  <c:v>4.0378151260504147</c:v>
                </c:pt>
                <c:pt idx="2">
                  <c:v>3.3067226890756278</c:v>
                </c:pt>
                <c:pt idx="3">
                  <c:v>3.7058823529411784</c:v>
                </c:pt>
                <c:pt idx="4">
                  <c:v>4.4201680672268875</c:v>
                </c:pt>
              </c:numCache>
            </c:numRef>
          </c:val>
        </c:ser>
        <c:ser>
          <c:idx val="2"/>
          <c:order val="1"/>
          <c:tx>
            <c:strRef>
              <c:f>'Charts -&gt;'!$N$391:$P$391</c:f>
              <c:strCache>
                <c:ptCount val="1"/>
                <c:pt idx="0">
                  <c:v>Russia</c:v>
                </c:pt>
              </c:strCache>
            </c:strRef>
          </c:tx>
          <c:spPr>
            <a:solidFill>
              <a:srgbClr val="3F6075"/>
            </a:solidFill>
            <a:ln w="25400">
              <a:noFill/>
            </a:ln>
          </c:spPr>
          <c:cat>
            <c:strRef>
              <c:f>'Charts -&gt;'!$B$394:$B$398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'Charts -&gt;'!$N$394:$N$398</c:f>
              <c:numCache>
                <c:formatCode>#,##0.00_);[Red]\-#,##0.00_);0.00_);@_)</c:formatCode>
                <c:ptCount val="5"/>
                <c:pt idx="0">
                  <c:v>3.7022900763358781</c:v>
                </c:pt>
                <c:pt idx="1">
                  <c:v>3.572519083969464</c:v>
                </c:pt>
                <c:pt idx="2">
                  <c:v>3.9770992366412208</c:v>
                </c:pt>
                <c:pt idx="3">
                  <c:v>4.0076335877862563</c:v>
                </c:pt>
                <c:pt idx="4">
                  <c:v>4.4503816793893094</c:v>
                </c:pt>
              </c:numCache>
            </c:numRef>
          </c:val>
        </c:ser>
        <c:ser>
          <c:idx val="1"/>
          <c:order val="2"/>
          <c:tx>
            <c:strRef>
              <c:f>'Charts -&gt;'!$K$391:$M$391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rgbClr val="3F6075">
                <a:lumMod val="65000"/>
                <a:lumOff val="35000"/>
              </a:srgbClr>
            </a:solidFill>
            <a:ln>
              <a:noFill/>
              <a:round/>
            </a:ln>
            <a:effectLst/>
            <a:extLst>
              <a:ext uri="{91240B29-F687-4F45-9708-019B960494DF}">
                <a14:hiddenLine xmlns="" xmlns:r="http://schemas.openxmlformats.org/officeDocument/2006/relationships" xmlns:a14="http://schemas.microsoft.com/office/drawing/2010/main">
                  <a:noFill/>
                  <a:round/>
                </a14:hiddenLine>
              </a:ext>
            </a:extLst>
          </c:spPr>
          <c:cat>
            <c:strRef>
              <c:f>'Charts -&gt;'!$B$394:$B$398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'Charts -&gt;'!$K$394:$K$398</c:f>
              <c:numCache>
                <c:formatCode>#,##0.00_);[Red]\-#,##0.00_);0.00_);@_)</c:formatCode>
                <c:ptCount val="5"/>
                <c:pt idx="0">
                  <c:v>3.7903225806451615</c:v>
                </c:pt>
                <c:pt idx="1">
                  <c:v>3.4032258064516148</c:v>
                </c:pt>
                <c:pt idx="2">
                  <c:v>3.681451612903226</c:v>
                </c:pt>
                <c:pt idx="3">
                  <c:v>3.9677419354838692</c:v>
                </c:pt>
                <c:pt idx="4">
                  <c:v>3.9959677419354858</c:v>
                </c:pt>
              </c:numCache>
            </c:numRef>
          </c:val>
        </c:ser>
        <c:ser>
          <c:idx val="0"/>
          <c:order val="3"/>
          <c:tx>
            <c:strRef>
              <c:f>'Charts -&gt;'!$H$391:$J$391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rgbClr val="B8CAD8"/>
            </a:solidFill>
            <a:ln w="25400">
              <a:noFill/>
            </a:ln>
          </c:spPr>
          <c:cat>
            <c:strRef>
              <c:f>'Charts -&gt;'!$B$394:$B$398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'Charts -&gt;'!$H$394:$H$398</c:f>
              <c:numCache>
                <c:formatCode>#,##0.00_);[Red]\-#,##0.00_);0.00_);@_)</c:formatCode>
                <c:ptCount val="5"/>
                <c:pt idx="0">
                  <c:v>3.4556962025316458</c:v>
                </c:pt>
                <c:pt idx="1">
                  <c:v>3.1645569620253196</c:v>
                </c:pt>
                <c:pt idx="2">
                  <c:v>3.1772151898734178</c:v>
                </c:pt>
                <c:pt idx="3">
                  <c:v>3.8270042194092828</c:v>
                </c:pt>
                <c:pt idx="4">
                  <c:v>3.9282700421940948</c:v>
                </c:pt>
              </c:numCache>
            </c:numRef>
          </c:val>
        </c:ser>
        <c:axId val="52538752"/>
        <c:axId val="53261440"/>
      </c:barChart>
      <c:catAx>
        <c:axId val="52538752"/>
        <c:scaling>
          <c:orientation val="minMax"/>
        </c:scaling>
        <c:axPos val="l"/>
        <c:numFmt formatCode="General" sourceLinked="1"/>
        <c:majorTickMark val="none"/>
        <c:tickLblPos val="nextTo"/>
        <c:spPr>
          <a:ln w="25400">
            <a:solidFill>
              <a:schemeClr val="dk1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3261440"/>
        <c:crosses val="autoZero"/>
        <c:auto val="1"/>
        <c:lblAlgn val="ctr"/>
        <c:lblOffset val="100"/>
      </c:catAx>
      <c:valAx>
        <c:axId val="53261440"/>
        <c:scaling>
          <c:orientation val="minMax"/>
        </c:scaling>
        <c:axPos val="b"/>
        <c:majorGridlines>
          <c:spPr>
            <a:ln w="6350">
              <a:solidFill>
                <a:sysClr val="window" lastClr="FFFFFF">
                  <a:lumMod val="75000"/>
                </a:sysClr>
              </a:solidFill>
              <a:prstDash val="solid"/>
            </a:ln>
          </c:spPr>
        </c:majorGridlines>
        <c:numFmt formatCode="#,##0" sourceLinked="0"/>
        <c:maj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5253875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spPr>
        <a:noFill/>
        <a:ln w="25400">
          <a:noFill/>
        </a:ln>
      </c:spPr>
      <c:txPr>
        <a:bodyPr/>
        <a:lstStyle/>
        <a:p>
          <a:pPr>
            <a:defRPr sz="101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C69D4-D18D-4B55-A1BD-02584AEE475C}" type="datetimeFigureOut">
              <a:rPr lang="en-US" smtClean="0"/>
              <a:pPr/>
              <a:t>3/29/2012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0B5A5-0255-4E93-8A6A-AFC9D7D86D5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4730658"/>
              </p:ext>
            </p:extLst>
          </p:nvPr>
        </p:nvGraphicFramePr>
        <p:xfrm>
          <a:off x="2588822" y="1738299"/>
          <a:ext cx="4181475" cy="448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214290"/>
            <a:ext cx="7500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Here is diagram with 5 thin vertical lines and digits from 0 to 5 on bottom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576"/>
            <a:ext cx="91440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hye-joo.kim</dc:creator>
  <cp:lastModifiedBy>Гость</cp:lastModifiedBy>
  <cp:revision>3</cp:revision>
  <dcterms:created xsi:type="dcterms:W3CDTF">2011-06-20T12:26:17Z</dcterms:created>
  <dcterms:modified xsi:type="dcterms:W3CDTF">2012-03-29T10:15:11Z</dcterms:modified>
</cp:coreProperties>
</file>