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504000" y="226080"/>
            <a:ext cx="9070200" cy="945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b="0" lang="en-US" sz="4400" spc="-1" strike="noStrike">
              <a:latin typeface="Arial"/>
            </a:endParaRPr>
          </a:p>
        </p:txBody>
      </p:sp>
    </p:spTree>
  </p:cSld>
  <p:transition spd="slow" advTm="12000">
    <p:wipe dir="u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504000" y="226080"/>
            <a:ext cx="9070200" cy="945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Arial"/>
                <a:ea typeface="DejaVu Sans"/>
              </a:rPr>
              <a:t>2</a:t>
            </a:r>
            <a:endParaRPr b="0" lang="en-US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>
        <p:wipe dir="u"/>
      </p:transition>
    </mc:Choice>
    <mc:Fallback>
      <p:transition spd="slow">
        <p:wipe dir="u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Application>LibreOfficeDev/7.0.0.0.alpha0$Linux_X86_64 LibreOffice_project/4c009d523f1017def872f0c69caafd7d1826c263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2020-03-10T14:27:19Z</dcterms:created>
  <dc:creator/>
  <dc:description/>
  <dc:language>en-US</dc:language>
  <cp:lastModifiedBy/>
  <dcterms:modified xsi:type="dcterms:W3CDTF">2020-03-11T15:20:24Z</dcterms:modified>
  <cp:revision>6</cp:revision>
  <dc:subject/>
  <dc:title/>
</cp:coreProperties>
</file>