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7"/>
  </p:normalViewPr>
  <p:slideViewPr>
    <p:cSldViewPr>
      <p:cViewPr varScale="1">
        <p:scale>
          <a:sx n="102" d="100"/>
          <a:sy n="102" d="100"/>
        </p:scale>
        <p:origin x="72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B6AC4B-EF42-4077-ADEC-0319E2D63D91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969AF-616D-4814-8141-DDE4EDE36A5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65284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8863" y="1681163"/>
            <a:ext cx="4740275" cy="3556000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u-H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53741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16654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94946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99945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35778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9862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90069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00646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41639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47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79293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01308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471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81" b="5389"/>
          <a:stretch/>
        </p:blipFill>
        <p:spPr bwMode="auto">
          <a:xfrm>
            <a:off x="3871914" y="1404938"/>
            <a:ext cx="2309812" cy="206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802" b="4951"/>
          <a:stretch/>
        </p:blipFill>
        <p:spPr bwMode="auto">
          <a:xfrm>
            <a:off x="6481764" y="1404938"/>
            <a:ext cx="2328862" cy="207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" b="5171"/>
          <a:stretch/>
        </p:blipFill>
        <p:spPr bwMode="auto">
          <a:xfrm>
            <a:off x="3871913" y="3562350"/>
            <a:ext cx="2338387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9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1" b="4297"/>
          <a:stretch/>
        </p:blipFill>
        <p:spPr bwMode="auto">
          <a:xfrm>
            <a:off x="6481763" y="3562350"/>
            <a:ext cx="2312987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0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" t="2086" r="2092" b="1120"/>
          <a:stretch/>
        </p:blipFill>
        <p:spPr bwMode="auto">
          <a:xfrm>
            <a:off x="239486" y="1360714"/>
            <a:ext cx="8075840" cy="4801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9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On-screen Show (4:3)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timar</dc:creator>
  <cp:lastModifiedBy>Bartosz Kosiorek</cp:lastModifiedBy>
  <cp:revision>2</cp:revision>
  <dcterms:created xsi:type="dcterms:W3CDTF">2013-10-05T18:34:36Z</dcterms:created>
  <dcterms:modified xsi:type="dcterms:W3CDTF">2020-10-28T08:44:51Z</dcterms:modified>
</cp:coreProperties>
</file>