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_rels/slideMaster1.xml.rels" ContentType="application/vnd.openxmlformats-package.relationships+xml"/>
  <Override PartName="/ppt/theme/theme1.xml" ContentType="application/vnd.openxmlformats-officedocument.theme+xml"/>
  <Override PartName="/ppt/slideLayouts/slideLayout1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_rels/slideLayout9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_rels/slide1.xml.rels" ContentType="application/vnd.openxmlformats-package.relationshi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</p:sldIdLst>
  <p:sldSz cx="10080625" cy="5670550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de-AT" sz="4400" spc="-1" strike="noStrike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AT" sz="3200" spc="-1" strike="noStrike"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504000" y="3044160"/>
            <a:ext cx="907164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AT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de-AT" sz="4400" spc="-1" strike="noStrike">
              <a:latin typeface="Arial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AT" sz="3200" spc="-1" strike="noStrike">
              <a:latin typeface="Arial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AT" sz="3200" spc="-1" strike="noStrike">
              <a:latin typeface="Arial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AT" sz="3200" spc="-1" strike="noStrike">
              <a:latin typeface="Arial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515268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AT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de-AT" sz="4400" spc="-1" strike="noStrike">
              <a:latin typeface="Aria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AT" sz="3200" spc="-1" strike="noStrike">
              <a:latin typeface="Arial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3571200" y="132660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AT" sz="3200" spc="-1" strike="noStrike">
              <a:latin typeface="Arial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 type="body"/>
          </p:nvPr>
        </p:nvSpPr>
        <p:spPr>
          <a:xfrm>
            <a:off x="6638040" y="132660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AT" sz="3200" spc="-1" strike="noStrike">
              <a:latin typeface="Arial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 type="body"/>
          </p:nvPr>
        </p:nvSpPr>
        <p:spPr>
          <a:xfrm>
            <a:off x="504000" y="304416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AT" sz="3200" spc="-1" strike="noStrike">
              <a:latin typeface="Arial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 type="body"/>
          </p:nvPr>
        </p:nvSpPr>
        <p:spPr>
          <a:xfrm>
            <a:off x="3571200" y="304416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AT" sz="3200" spc="-1" strike="noStrike">
              <a:latin typeface="Arial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 type="body"/>
          </p:nvPr>
        </p:nvSpPr>
        <p:spPr>
          <a:xfrm>
            <a:off x="6638040" y="304416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AT" sz="32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de-AT" sz="4400" spc="-1" strike="noStrike"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de-AT" sz="32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de-AT" sz="4400" spc="-1" strike="noStrike"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AT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de-AT" sz="4400" spc="-1" strike="noStrike"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AT" sz="3200" spc="-1" strike="noStrike">
              <a:latin typeface="Arial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AT" sz="3200" spc="-1" strike="noStrike"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de-AT" sz="44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504000" y="226080"/>
            <a:ext cx="9071640" cy="43884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de-AT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de-AT" sz="4400" spc="-1" strike="noStrike">
              <a:latin typeface="Aria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AT" sz="3200" spc="-1" strike="noStrike">
              <a:latin typeface="Arial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AT" sz="3200" spc="-1" strike="noStrike">
              <a:latin typeface="Arial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AT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de-AT" sz="4400" spc="-1" strike="noStrike">
              <a:latin typeface="Aria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AT" sz="3200" spc="-1" strike="noStrike">
              <a:latin typeface="Arial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AT" sz="3200" spc="-1" strike="noStrike">
              <a:latin typeface="Arial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515268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AT" sz="32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de-AT" sz="4400" spc="-1" strike="noStrike"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AT" sz="3200" spc="-1" strike="noStrike">
              <a:latin typeface="Arial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AT" sz="3200" spc="-1" strike="noStrike">
              <a:latin typeface="Arial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907164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de-AT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r>
              <a:rPr b="0" lang="de-AT" sz="4400" spc="-1" strike="noStrike">
                <a:latin typeface="Arial"/>
              </a:rPr>
              <a:t>Click to edit the title text format</a:t>
            </a:r>
            <a:endParaRPr b="0" lang="de-AT" sz="4400" spc="-1" strike="noStrike"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AT" sz="3200" spc="-1" strike="noStrike">
                <a:latin typeface="Arial"/>
              </a:rPr>
              <a:t>Click to edit the outline text format</a:t>
            </a:r>
            <a:endParaRPr b="0" lang="de-AT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de-AT" sz="2800" spc="-1" strike="noStrike">
                <a:latin typeface="Arial"/>
              </a:rPr>
              <a:t>Second Outline Level</a:t>
            </a:r>
            <a:endParaRPr b="0" lang="de-AT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AT" sz="2400" spc="-1" strike="noStrike">
                <a:latin typeface="Arial"/>
              </a:rPr>
              <a:t>Third Outline Level</a:t>
            </a:r>
            <a:endParaRPr b="0" lang="de-AT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de-AT" sz="2000" spc="-1" strike="noStrike">
                <a:latin typeface="Arial"/>
              </a:rPr>
              <a:t>Fourth Outline Level</a:t>
            </a:r>
            <a:endParaRPr b="0" lang="de-AT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AT" sz="2000" spc="-1" strike="noStrike">
                <a:latin typeface="Arial"/>
              </a:rPr>
              <a:t>Fifth Outline Level</a:t>
            </a:r>
            <a:endParaRPr b="0" lang="de-AT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AT" sz="2000" spc="-1" strike="noStrike">
                <a:latin typeface="Arial"/>
              </a:rPr>
              <a:t>Sixth Outline Level</a:t>
            </a:r>
            <a:endParaRPr b="0" lang="de-AT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AT" sz="2000" spc="-1" strike="noStrike">
                <a:latin typeface="Arial"/>
              </a:rPr>
              <a:t>Seventh Outline Level</a:t>
            </a:r>
            <a:endParaRPr b="0" lang="de-AT" sz="2000" spc="-1" strike="noStrike">
              <a:latin typeface="Arial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dt"/>
          </p:nvPr>
        </p:nvSpPr>
        <p:spPr>
          <a:xfrm>
            <a:off x="504000" y="5165280"/>
            <a:ext cx="2348280" cy="39060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r>
              <a:rPr b="0" lang="de-AT" sz="1400" spc="-1" strike="noStrike">
                <a:latin typeface="Times New Roman"/>
              </a:rPr>
              <a:t>&lt;date/time&gt;</a:t>
            </a:r>
            <a:endParaRPr b="0" lang="de-AT" sz="1400" spc="-1" strike="noStrike"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ftr"/>
          </p:nvPr>
        </p:nvSpPr>
        <p:spPr>
          <a:xfrm>
            <a:off x="3447360" y="5165280"/>
            <a:ext cx="3195000" cy="39060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pPr algn="ctr"/>
            <a:r>
              <a:rPr b="0" lang="de-AT" sz="1400" spc="-1" strike="noStrike">
                <a:latin typeface="Times New Roman"/>
              </a:rPr>
              <a:t>&lt;footer&gt;</a:t>
            </a:r>
            <a:endParaRPr b="0" lang="de-AT" sz="1400" spc="-1" strike="noStrike"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sldNum"/>
          </p:nvPr>
        </p:nvSpPr>
        <p:spPr>
          <a:xfrm>
            <a:off x="7227360" y="5165280"/>
            <a:ext cx="2348280" cy="39060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pPr algn="r"/>
            <a:fld id="{C0593FDE-7EA4-4978-8334-77255B32C86B}" type="slidenum">
              <a:rPr b="0" lang="de-AT" sz="1400" spc="-1" strike="noStrike">
                <a:latin typeface="Times New Roman"/>
              </a:rPr>
              <a:t>&lt;number&gt;</a:t>
            </a:fld>
            <a:endParaRPr b="0" lang="de-AT" sz="14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Group 1"/>
          <p:cNvGrpSpPr/>
          <p:nvPr/>
        </p:nvGrpSpPr>
        <p:grpSpPr>
          <a:xfrm>
            <a:off x="3096000" y="750600"/>
            <a:ext cx="3384000" cy="4145400"/>
            <a:chOff x="3096000" y="750600"/>
            <a:chExt cx="3384000" cy="4145400"/>
          </a:xfrm>
        </p:grpSpPr>
        <p:sp>
          <p:nvSpPr>
            <p:cNvPr id="42" name="CustomShape 2"/>
            <p:cNvSpPr/>
            <p:nvPr/>
          </p:nvSpPr>
          <p:spPr>
            <a:xfrm>
              <a:off x="3658680" y="750600"/>
              <a:ext cx="1916280" cy="1462680"/>
            </a:xfrm>
            <a:prstGeom prst="rect">
              <a:avLst/>
            </a:prstGeom>
            <a:solidFill>
              <a:srgbClr val="729fcf"/>
            </a:solidFill>
            <a:ln>
              <a:solidFill>
                <a:srgbClr val="3465a4"/>
              </a:solidFill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43" name="CustomShape 3"/>
            <p:cNvSpPr/>
            <p:nvPr/>
          </p:nvSpPr>
          <p:spPr>
            <a:xfrm>
              <a:off x="3096000" y="3884760"/>
              <a:ext cx="1133280" cy="1011240"/>
            </a:xfrm>
            <a:prstGeom prst="rect">
              <a:avLst/>
            </a:prstGeom>
            <a:solidFill>
              <a:srgbClr val="729fcf"/>
            </a:solidFill>
            <a:ln>
              <a:solidFill>
                <a:srgbClr val="3465a4"/>
              </a:solidFill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44" name="CustomShape 4"/>
            <p:cNvSpPr/>
            <p:nvPr/>
          </p:nvSpPr>
          <p:spPr>
            <a:xfrm>
              <a:off x="5232600" y="3035880"/>
              <a:ext cx="1247400" cy="1145520"/>
            </a:xfrm>
            <a:prstGeom prst="ellipse">
              <a:avLst/>
            </a:prstGeom>
            <a:solidFill>
              <a:srgbClr val="729fcf"/>
            </a:solidFill>
            <a:ln>
              <a:solidFill>
                <a:srgbClr val="3465a4"/>
              </a:solidFill>
            </a:ln>
          </p:spPr>
          <p:style>
            <a:lnRef idx="0"/>
            <a:fillRef idx="0"/>
            <a:effectRef idx="0"/>
            <a:fontRef idx="minor"/>
          </p:style>
        </p:sp>
        <p:cxnSp>
          <p:nvCxnSpPr>
            <p:cNvPr id="45" name="Line 5"/>
            <p:cNvCxnSpPr/>
            <p:nvPr/>
          </p:nvCxnSpPr>
          <p:spPr>
            <a:xfrm>
              <a:off x="0" y="0"/>
              <a:ext cx="360" cy="360"/>
            </a:xfrm>
            <a:prstGeom prst="line">
              <a:avLst/>
            </a:prstGeom>
            <a:ln>
              <a:solidFill>
                <a:srgbClr val="3465a4"/>
              </a:solidFill>
            </a:ln>
          </p:spPr>
        </p:cxnSp>
        <p:cxnSp>
          <p:nvCxnSpPr>
            <p:cNvPr id="46" name="Line 6"/>
            <p:cNvCxnSpPr/>
            <p:nvPr/>
          </p:nvCxnSpPr>
          <p:spPr>
            <a:xfrm>
              <a:off x="0" y="0"/>
              <a:ext cx="360" cy="360"/>
            </a:xfrm>
            <a:prstGeom prst="line">
              <a:avLst/>
            </a:prstGeom>
            <a:ln>
              <a:solidFill>
                <a:srgbClr val="3465a4"/>
              </a:solidFill>
            </a:ln>
          </p:spPr>
        </p:cxnSp>
      </p:grp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LibreOfficeDev/6.4.0.0.alpha0$Windows_x86 LibreOffice_project/8f98a7c4e5b1f0b249c026577805a378b8a533d5</Applicat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2019-07-27T00:01:10Z</dcterms:created>
  <dc:creator/>
  <dc:description/>
  <dc:language>de-AT</dc:language>
  <cp:lastModifiedBy/>
  <dcterms:modified xsi:type="dcterms:W3CDTF">2019-07-27T00:01:51Z</dcterms:modified>
  <cp:revision>1</cp:revision>
  <dc:subject/>
  <dc:title/>
</cp:coreProperties>
</file>