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Layouts/slideLayout8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_rels/slideLayout84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7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14.png" ContentType="image/png"/>
  <Override PartName="/ppt/media/image13.png" ContentType="image/png"/>
  <Override PartName="/ppt/media/image12.png" ContentType="image/png"/>
  <Override PartName="/ppt/media/image10.png" ContentType="image/png"/>
  <Override PartName="/ppt/media/image15.png" ContentType="image/png"/>
  <Override PartName="/ppt/media/image9.png" ContentType="image/png"/>
  <Override PartName="/ppt/media/image8.png" ContentType="image/png"/>
  <Override PartName="/ppt/media/image6.png" ContentType="image/png"/>
  <Override PartName="/ppt/media/image5.png" ContentType="image/png"/>
  <Override PartName="/ppt/media/image7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1.png" ContentType="image/png"/>
  <Override PartName="/ppt/media/image1.png" ContentType="image/png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3.png"/><Relationship Id="rId3" Type="http://schemas.openxmlformats.org/officeDocument/2006/relationships/image" Target="../media/image14.pn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7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0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1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1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1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119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20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2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4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159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60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6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8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8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9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199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00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0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3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3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238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39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4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8120"/>
          </a:xfrm>
          <a:prstGeom prst="rect">
            <a:avLst/>
          </a:prstGeom>
        </p:spPr>
        <p:txBody>
          <a:bodyPr wrap="none" lIns="0" rIns="0" tIns="0" bIns="0" anchor="ctr"/>
          <a:p>
            <a:pPr algn="ctr"/>
            <a:endParaRPr/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5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5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6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6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7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7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7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pic>
        <p:nvPicPr>
          <p:cNvPr id="277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78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3000"/>
          </a:xfrm>
          <a:prstGeom prst="rect">
            <a:avLst/>
          </a:prstGeom>
        </p:spPr>
        <p:txBody>
          <a:bodyPr wrap="none" lIns="0" rIns="0" tIns="0" bIns="0" anchor="ctr"/>
          <a:p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wrap="none"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18/12/2013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6CD4CE33-9C2D-4BFA-AB6A-2890FE49F05E}" type="slidenum">
              <a:rPr lang="fr-F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pPr>
              <a:buSzPct val="25000"/>
              <a:buFont typeface="StarSymbol"/>
              <a:buChar char=""/>
            </a:pPr>
            <a:r>
              <a:rPr lang="en-US"/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/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/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/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/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/>
              <a:t>Sixth Outline Level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en-US"/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/>
          <a:p>
            <a:pPr>
              <a:buSzPct val="25000"/>
              <a:buFont typeface="StarSymbol"/>
              <a:buChar char="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n-US" sz="2400">
                <a:solidFill>
                  <a:srgbClr val="000000"/>
                </a:solidFill>
                <a:latin typeface="Calibri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>
                <a:solidFill>
                  <a:srgbClr val="00000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en-US">
                <a:solidFill>
                  <a:srgbClr val="00000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 anchor="ctr"/>
          <a:p>
            <a:pPr>
              <a:buSzPct val="25000"/>
              <a:buFont typeface="StarSymbol"/>
              <a:buChar char="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n-US">
                <a:solidFill>
                  <a:srgbClr val="92d050"/>
                </a:solidFill>
                <a:latin typeface="Book Antiqua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>
                <a:solidFill>
                  <a:srgbClr val="00000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en-US">
                <a:solidFill>
                  <a:srgbClr val="00000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42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2800">
                <a:solidFill>
                  <a:srgbClr val="8bc797"/>
                </a:solidFill>
                <a:latin typeface="Book Antiqua"/>
              </a:rPr>
              <a:t>18/12/2013</a:t>
            </a:r>
            <a:endParaRPr/>
          </a:p>
        </p:txBody>
      </p:sp>
      <p:sp>
        <p:nvSpPr>
          <p:cNvPr id="43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44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1B58638C-6D85-43D9-A98F-05118749A474}" type="slidenum">
              <a:rPr lang="fr-F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/>
          <a:p>
            <a:pPr>
              <a:buSzPct val="25000"/>
              <a:buFont typeface="StarSymbol"/>
              <a:buChar char=""/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Seventh Outline LevelClick to edit Master text styles</a:t>
            </a:r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 anchor="ctr"/>
          <a:p>
            <a:pPr>
              <a:buSzPct val="25000"/>
              <a:buFont typeface="StarSymbol"/>
              <a:buChar char="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b="1" lang="en-US" sz="900" u="sng">
                <a:solidFill>
                  <a:srgbClr val="000000"/>
                </a:solidFill>
                <a:latin typeface="Calibri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>
                <a:solidFill>
                  <a:srgbClr val="00000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 sz="1600">
                <a:solidFill>
                  <a:srgbClr val="00000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en-US" sz="1600">
                <a:solidFill>
                  <a:srgbClr val="00000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/>
          <a:p>
            <a:pPr>
              <a:buSzPct val="25000"/>
              <a:buFont typeface="StarSymbol"/>
              <a:buChar char=""/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Seventh Outline LevelClick to edit Master text styles</a:t>
            </a:r>
            <a:endParaRPr/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 anchor="ctr"/>
          <a:p>
            <a:pPr>
              <a:buSzPct val="25000"/>
              <a:buFont typeface="StarSymbol"/>
              <a:buChar char="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>
                <a:solidFill>
                  <a:srgbClr val="00000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 sz="1600">
                <a:solidFill>
                  <a:srgbClr val="00000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en-US" sz="1600">
                <a:solidFill>
                  <a:srgbClr val="00000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84" name="PlaceHolder 6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Arial Black"/>
              </a:rPr>
              <a:t>18/12/2013</a:t>
            </a:r>
            <a:endParaRPr/>
          </a:p>
        </p:txBody>
      </p:sp>
      <p:sp>
        <p:nvSpPr>
          <p:cNvPr id="85" name="PlaceHolder 7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86" name="PlaceHolder 8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8EBF14F6-9899-441C-BBAA-C22F2EB6EC36}" type="slidenum">
              <a:rPr lang="fr-FR" sz="24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0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</p:spPr>
        <p:txBody>
          <a:bodyPr/>
          <a:p>
            <a:pPr>
              <a:buSzPct val="25000"/>
              <a:buFont typeface="StarSymbol"/>
              <a:buChar char="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i="1" lang="en-US" sz="2000">
                <a:solidFill>
                  <a:srgbClr val="000000"/>
                </a:solidFill>
                <a:latin typeface="Bodoni MT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</p:spPr>
        <p:txBody>
          <a:bodyPr anchor="ctr"/>
          <a:p>
            <a:pPr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US" sz="1400">
                <a:solidFill>
                  <a:srgbClr val="8b8b8b"/>
                </a:solidFill>
                <a:latin typeface="Calibri"/>
              </a:rPr>
              <a:t>Seventh Outline LevelClick to edit Master text styles</a:t>
            </a:r>
            <a:endParaRPr/>
          </a:p>
        </p:txBody>
      </p:sp>
      <p:sp>
        <p:nvSpPr>
          <p:cNvPr id="124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400">
                <a:solidFill>
                  <a:srgbClr val="8b8b8b"/>
                </a:solidFill>
                <a:latin typeface="Calibri"/>
              </a:rPr>
              <a:t>18/12/2013</a:t>
            </a:r>
            <a:endParaRPr/>
          </a:p>
        </p:txBody>
      </p:sp>
      <p:sp>
        <p:nvSpPr>
          <p:cNvPr id="125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26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7AB20695-4753-4EED-AF6B-72E130712985}" type="slidenum">
              <a:rPr lang="fr-F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0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</p:spPr>
        <p:txBody>
          <a:bodyPr/>
          <a:p>
            <a:pPr>
              <a:buSzPct val="25000"/>
              <a:buFont typeface="StarSymbol"/>
              <a:buChar char=""/>
            </a:pPr>
            <a:r>
              <a:rPr lang="en-US"/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/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/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/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/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/>
              <a:t>Sixth Outline Level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en-US"/>
              <a:t>Seventh Outline Level</a:t>
            </a:r>
            <a:endParaRPr/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</p:spPr>
        <p:txBody>
          <a:bodyPr anchor="ctr"/>
          <a:p>
            <a:pPr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1400">
                <a:solidFill>
                  <a:srgbClr val="8b8b8b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US" sz="1400">
                <a:solidFill>
                  <a:srgbClr val="8b8b8b"/>
                </a:solidFill>
                <a:latin typeface="Calibri"/>
              </a:rPr>
              <a:t>Seventh Outline LevelClick to edit Master text styles</a:t>
            </a:r>
            <a:endParaRPr/>
          </a:p>
        </p:txBody>
      </p:sp>
      <p:sp>
        <p:nvSpPr>
          <p:cNvPr id="164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400">
                <a:solidFill>
                  <a:srgbClr val="8b8b8b"/>
                </a:solidFill>
                <a:latin typeface="Calibri"/>
              </a:rPr>
              <a:t>18/12/2013</a:t>
            </a:r>
            <a:endParaRPr/>
          </a:p>
        </p:txBody>
      </p:sp>
      <p:sp>
        <p:nvSpPr>
          <p:cNvPr id="165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66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E9195A56-2164-49DB-9937-1F485AD57304}" type="slidenum">
              <a:rPr lang="fr-F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buSzPct val="25000"/>
              <a:buFont typeface="StarSymbol"/>
              <a:buChar char="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Seventh Outline LevelClick to edit Master text styles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n-US" sz="2800">
                <a:solidFill>
                  <a:srgbClr val="000000"/>
                </a:solidFill>
                <a:latin typeface="Calibri"/>
              </a:rPr>
              <a:t>Second level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"/>
              </a:rPr>
              <a:t>Third level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Fourth level</a:t>
            </a:r>
            <a:endParaRPr/>
          </a:p>
          <a:p>
            <a:pPr lvl="4">
              <a:lnSpc>
                <a:spcPct val="100000"/>
              </a:lnSpc>
              <a:buFont typeface="Arial"/>
              <a:buChar char="»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Fifth level</a:t>
            </a:r>
            <a:endParaRPr/>
          </a:p>
        </p:txBody>
      </p:sp>
      <p:sp>
        <p:nvSpPr>
          <p:cNvPr id="20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18/12/2013</a:t>
            </a:r>
            <a:endParaRPr/>
          </a:p>
        </p:txBody>
      </p:sp>
      <p:sp>
        <p:nvSpPr>
          <p:cNvPr id="20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0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97F26EF1-7F2B-4FC5-82DB-43D7C3BDFAAA}" type="slidenum">
              <a:rPr lang="fr-F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Click to edit the title text formatClick to edit Master title style</a:t>
            </a:r>
            <a:endParaRPr/>
          </a:p>
        </p:txBody>
      </p:sp>
      <p:sp>
        <p:nvSpPr>
          <p:cNvPr id="24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fr-FR" sz="1200">
                <a:solidFill>
                  <a:srgbClr val="8b8b8b"/>
                </a:solidFill>
                <a:latin typeface="Calibri"/>
              </a:rPr>
              <a:t>18/12/2013</a:t>
            </a:r>
            <a:endParaRPr/>
          </a:p>
        </p:txBody>
      </p:sp>
      <p:sp>
        <p:nvSpPr>
          <p:cNvPr id="24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24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733DB743-61BD-4100-B3C2-11EB9D4D03BC}" type="slidenum">
              <a:rPr lang="fr-FR" sz="1200">
                <a:solidFill>
                  <a:srgbClr val="8b8b8b"/>
                </a:solidFill>
                <a:latin typeface="Calibri"/>
              </a:rPr>
              <a:t>&lt;number&gt;</a:t>
            </a:fld>
            <a:endParaRPr/>
          </a:p>
        </p:txBody>
      </p:sp>
      <p:sp>
        <p:nvSpPr>
          <p:cNvPr id="24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wrap="none" lIns="0" rIns="0" tIns="0" bIns="0"/>
          <a:p>
            <a:pPr>
              <a:buSzPct val="25000"/>
              <a:buFont typeface="StarSymbol"/>
              <a:buChar char=""/>
            </a:pPr>
            <a:r>
              <a:rPr lang="en-US"/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US"/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US"/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US"/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US"/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US"/>
              <a:t>Sixth Outline Level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en-US"/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6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800">
                <a:solidFill>
                  <a:srgbClr val="000000"/>
                </a:solidFill>
                <a:latin typeface="Arial Black"/>
              </a:rPr>
              <a:t>M3 Feature Test</a:t>
            </a:r>
            <a:endParaRPr/>
          </a:p>
        </p:txBody>
      </p:sp>
      <p:sp>
        <p:nvSpPr>
          <p:cNvPr id="280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fr-FR" sz="1600">
                <a:solidFill>
                  <a:srgbClr val="8b8b8b"/>
                </a:solidFill>
                <a:latin typeface="Calibri"/>
              </a:rPr>
              <a:t>Contains M3 features only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Shape Test 2: „Rectangles“</a:t>
            </a:r>
            <a:endParaRPr/>
          </a:p>
        </p:txBody>
      </p:sp>
      <p:sp>
        <p:nvSpPr>
          <p:cNvPr id="314" name="CustomShape 2"/>
          <p:cNvSpPr/>
          <p:nvPr/>
        </p:nvSpPr>
        <p:spPr>
          <a:xfrm>
            <a:off x="1071720" y="1643040"/>
            <a:ext cx="1785600" cy="1142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15" name="CustomShape 3"/>
          <p:cNvSpPr/>
          <p:nvPr/>
        </p:nvSpPr>
        <p:spPr>
          <a:xfrm>
            <a:off x="3571920" y="1571760"/>
            <a:ext cx="999720" cy="2071440"/>
          </a:xfrm>
          <a:prstGeom prst="snip1Rect">
            <a:avLst>
              <a:gd name="adj" fmla="val 16667"/>
            </a:avLst>
          </a:prstGeom>
          <a:solidFill>
            <a:srgbClr val="b9cde5"/>
          </a:solidFill>
          <a:ln w="25560">
            <a:solidFill>
              <a:srgbClr val="000000"/>
            </a:solidFill>
            <a:round/>
          </a:ln>
        </p:spPr>
      </p:sp>
      <p:sp>
        <p:nvSpPr>
          <p:cNvPr id="316" name="CustomShape 4"/>
          <p:cNvSpPr/>
          <p:nvPr/>
        </p:nvSpPr>
        <p:spPr>
          <a:xfrm>
            <a:off x="5143680" y="1643040"/>
            <a:ext cx="2285640" cy="2071440"/>
          </a:xfrm>
          <a:prstGeom prst="rect">
            <a:avLst/>
          </a:prstGeom>
          <a:solidFill>
            <a:srgbClr val="ffff00"/>
          </a:solidFill>
          <a:ln w="63360">
            <a:solidFill>
              <a:srgbClr val="000000"/>
            </a:solidFill>
            <a:round/>
          </a:ln>
        </p:spPr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Shape Test 3: „Basic Shapes“</a:t>
            </a:r>
            <a:endParaRPr/>
          </a:p>
        </p:txBody>
      </p:sp>
      <p:sp>
        <p:nvSpPr>
          <p:cNvPr id="318" name="CustomShape 2"/>
          <p:cNvSpPr/>
          <p:nvPr/>
        </p:nvSpPr>
        <p:spPr>
          <a:xfrm>
            <a:off x="1143000" y="1428840"/>
            <a:ext cx="2857320" cy="1285560"/>
          </a:xfrm>
          <a:prstGeom prst="ellipse">
            <a:avLst/>
          </a:prstGeom>
          <a:solidFill>
            <a:srgbClr val="1f497d"/>
          </a:solidFill>
          <a:ln w="25560">
            <a:solidFill>
              <a:srgbClr val="c0504d"/>
            </a:solidFill>
            <a:round/>
          </a:ln>
        </p:spPr>
      </p:sp>
      <p:sp>
        <p:nvSpPr>
          <p:cNvPr id="319" name="CustomShape 3"/>
          <p:cNvSpPr/>
          <p:nvPr/>
        </p:nvSpPr>
        <p:spPr>
          <a:xfrm>
            <a:off x="4572000" y="1785960"/>
            <a:ext cx="1356840" cy="1785600"/>
          </a:xfrm>
          <a:prstGeom prst="triangle">
            <a:avLst>
              <a:gd name="adj" fmla="val 50000"/>
            </a:avLst>
          </a:prstGeom>
          <a:solidFill>
            <a:srgbClr val="b7dee8"/>
          </a:solidFill>
          <a:ln w="12600">
            <a:solidFill>
              <a:srgbClr val="31859c"/>
            </a:solidFill>
            <a:round/>
          </a:ln>
        </p:spPr>
      </p:sp>
      <p:sp>
        <p:nvSpPr>
          <p:cNvPr id="320" name="CustomShape 4"/>
          <p:cNvSpPr/>
          <p:nvPr/>
        </p:nvSpPr>
        <p:spPr>
          <a:xfrm>
            <a:off x="2428920" y="3857760"/>
            <a:ext cx="2071440" cy="856800"/>
          </a:xfrm>
          <a:prstGeom prst="rtTriangl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Shape Test 4: „Equation Shapes“</a:t>
            </a:r>
            <a:endParaRPr/>
          </a:p>
        </p:txBody>
      </p:sp>
      <p:sp>
        <p:nvSpPr>
          <p:cNvPr id="322" name="CustomShape 2"/>
          <p:cNvSpPr/>
          <p:nvPr/>
        </p:nvSpPr>
        <p:spPr>
          <a:xfrm>
            <a:off x="1285920" y="1643040"/>
            <a:ext cx="2499840" cy="1571400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23" name="CustomShape 3"/>
          <p:cNvSpPr/>
          <p:nvPr/>
        </p:nvSpPr>
        <p:spPr>
          <a:xfrm>
            <a:off x="4214880" y="2214720"/>
            <a:ext cx="2356920" cy="2285640"/>
          </a:xfrm>
          <a:prstGeom prst="mathNotEqual">
            <a:avLst>
              <a:gd name="adj1" fmla="val 23520"/>
              <a:gd name="adj2" fmla="val 6600000"/>
              <a:gd name="adj3" fmla="val 11760"/>
            </a:avLst>
          </a:prstGeom>
          <a:solidFill>
            <a:srgbClr val="eeece1"/>
          </a:solidFill>
          <a:ln w="25560">
            <a:solidFill>
              <a:srgbClr val="000000"/>
            </a:solidFill>
            <a:round/>
          </a:ln>
        </p:spPr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Shape Test5: „Flow Chart“</a:t>
            </a:r>
            <a:endParaRPr/>
          </a:p>
        </p:txBody>
      </p:sp>
      <p:sp>
        <p:nvSpPr>
          <p:cNvPr id="325" name="CustomShape 2"/>
          <p:cNvSpPr/>
          <p:nvPr/>
        </p:nvSpPr>
        <p:spPr>
          <a:xfrm>
            <a:off x="500040" y="1571760"/>
            <a:ext cx="2214360" cy="928440"/>
          </a:xfrm>
          <a:prstGeom prst="flowChartProcess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26" name="CustomShape 3"/>
          <p:cNvSpPr/>
          <p:nvPr/>
        </p:nvSpPr>
        <p:spPr>
          <a:xfrm>
            <a:off x="2928960" y="1571760"/>
            <a:ext cx="2071440" cy="928440"/>
          </a:xfrm>
          <a:prstGeom prst="flowChartAlternateProcess">
            <a:avLst/>
          </a:prstGeom>
          <a:solidFill>
            <a:srgbClr val="b7dee8"/>
          </a:solidFill>
          <a:ln w="25560">
            <a:solidFill>
              <a:srgbClr val="31859c"/>
            </a:solidFill>
            <a:round/>
          </a:ln>
        </p:spPr>
      </p:sp>
      <p:sp>
        <p:nvSpPr>
          <p:cNvPr id="327" name="CustomShape 4"/>
          <p:cNvSpPr/>
          <p:nvPr/>
        </p:nvSpPr>
        <p:spPr>
          <a:xfrm>
            <a:off x="5286240" y="1571760"/>
            <a:ext cx="1142640" cy="928440"/>
          </a:xfrm>
          <a:prstGeom prst="flowChartDecision">
            <a:avLst/>
          </a:prstGeom>
          <a:solidFill>
            <a:srgbClr val="e6b9b8"/>
          </a:solidFill>
          <a:ln w="12600">
            <a:solidFill>
              <a:srgbClr val="953735"/>
            </a:solidFill>
            <a:round/>
          </a:ln>
        </p:spPr>
      </p:sp>
      <p:sp>
        <p:nvSpPr>
          <p:cNvPr id="328" name="CustomShape 5"/>
          <p:cNvSpPr/>
          <p:nvPr/>
        </p:nvSpPr>
        <p:spPr>
          <a:xfrm>
            <a:off x="6786720" y="1571760"/>
            <a:ext cx="1356840" cy="928440"/>
          </a:xfrm>
          <a:prstGeom prst="flowChartInputOutput">
            <a:avLst/>
          </a:prstGeom>
          <a:noFill/>
          <a:ln w="63360">
            <a:solidFill>
              <a:srgbClr val="000000"/>
            </a:solidFill>
            <a:round/>
          </a:ln>
        </p:spPr>
      </p:sp>
      <p:sp>
        <p:nvSpPr>
          <p:cNvPr id="329" name="CustomShape 6"/>
          <p:cNvSpPr/>
          <p:nvPr/>
        </p:nvSpPr>
        <p:spPr>
          <a:xfrm>
            <a:off x="500040" y="2786040"/>
            <a:ext cx="2356920" cy="785520"/>
          </a:xfrm>
          <a:prstGeom prst="flowChartPredefinedProcess">
            <a:avLst/>
          </a:prstGeom>
          <a:solidFill>
            <a:srgbClr val="ffc000"/>
          </a:solidFill>
          <a:ln w="12600">
            <a:solidFill>
              <a:srgbClr val="000000"/>
            </a:solidFill>
            <a:bevel/>
          </a:ln>
        </p:spPr>
      </p:sp>
      <p:sp>
        <p:nvSpPr>
          <p:cNvPr id="330" name="CustomShape 7"/>
          <p:cNvSpPr/>
          <p:nvPr/>
        </p:nvSpPr>
        <p:spPr>
          <a:xfrm>
            <a:off x="3214800" y="2714760"/>
            <a:ext cx="1356840" cy="1213920"/>
          </a:xfrm>
          <a:prstGeom prst="flowChartInternalStorage">
            <a:avLst/>
          </a:prstGeom>
          <a:solidFill>
            <a:srgbClr val="fcd5b5"/>
          </a:solidFill>
          <a:ln w="25560">
            <a:solidFill>
              <a:srgbClr val="984807"/>
            </a:solidFill>
            <a:custDash>
              <a:ds d="568000" sp="213000"/>
            </a:custDash>
            <a:round/>
          </a:ln>
        </p:spPr>
      </p:sp>
      <p:sp>
        <p:nvSpPr>
          <p:cNvPr id="331" name="CustomShape 8"/>
          <p:cNvSpPr/>
          <p:nvPr/>
        </p:nvSpPr>
        <p:spPr>
          <a:xfrm>
            <a:off x="4857840" y="2714760"/>
            <a:ext cx="1428480" cy="1071360"/>
          </a:xfrm>
          <a:prstGeom prst="flowChartDocument">
            <a:avLst/>
          </a:prstGeom>
          <a:solidFill>
            <a:srgbClr val="c4bd97"/>
          </a:solidFill>
          <a:ln w="63360">
            <a:solidFill>
              <a:srgbClr val="948a54"/>
            </a:solidFill>
            <a:round/>
          </a:ln>
        </p:spPr>
      </p:sp>
      <p:sp>
        <p:nvSpPr>
          <p:cNvPr id="332" name="CustomShape 9"/>
          <p:cNvSpPr/>
          <p:nvPr/>
        </p:nvSpPr>
        <p:spPr>
          <a:xfrm>
            <a:off x="6572160" y="2714760"/>
            <a:ext cx="1428480" cy="1213920"/>
          </a:xfrm>
          <a:prstGeom prst="flowChartMultidocument">
            <a:avLst/>
          </a:prstGeom>
          <a:gradFill>
            <a:gsLst>
              <a:gs pos="0">
                <a:srgbClr val="e0e8f5"/>
              </a:gs>
              <a:gs pos="50000">
                <a:srgbClr val="9ab4e4"/>
              </a:gs>
              <a:gs pos="100000">
                <a:srgbClr val="e0e8f5"/>
              </a:gs>
            </a:gsLst>
            <a:lin ang="5400000"/>
          </a:gradFill>
          <a:ln w="25560">
            <a:solidFill>
              <a:srgbClr val="3a5f8b"/>
            </a:solidFill>
            <a:round/>
          </a:ln>
        </p:spPr>
      </p:sp>
      <p:sp>
        <p:nvSpPr>
          <p:cNvPr id="333" name="CustomShape 10"/>
          <p:cNvSpPr/>
          <p:nvPr/>
        </p:nvSpPr>
        <p:spPr>
          <a:xfrm>
            <a:off x="571320" y="4143240"/>
            <a:ext cx="2285640" cy="499680"/>
          </a:xfrm>
          <a:prstGeom prst="flowChartTerminator">
            <a:avLst/>
          </a:prstGeom>
          <a:solidFill>
            <a:srgbClr val="808080"/>
          </a:solidFill>
          <a:ln w="25560">
            <a:solidFill>
              <a:srgbClr val="000000"/>
            </a:solidFill>
            <a:round/>
          </a:ln>
        </p:spPr>
      </p:sp>
      <p:sp>
        <p:nvSpPr>
          <p:cNvPr id="334" name="CustomShape 11"/>
          <p:cNvSpPr/>
          <p:nvPr/>
        </p:nvSpPr>
        <p:spPr>
          <a:xfrm>
            <a:off x="3143160" y="4214880"/>
            <a:ext cx="1428480" cy="785520"/>
          </a:xfrm>
          <a:prstGeom prst="flowChartPreparation">
            <a:avLst/>
          </a:prstGeom>
          <a:solidFill>
            <a:srgbClr val="8eb4e3"/>
          </a:solidFill>
          <a:ln w="25560">
            <a:solidFill>
              <a:srgbClr val="4a452a"/>
            </a:solidFill>
            <a:round/>
          </a:ln>
        </p:spPr>
      </p:sp>
      <p:sp>
        <p:nvSpPr>
          <p:cNvPr id="335" name="CustomShape 12"/>
          <p:cNvSpPr/>
          <p:nvPr/>
        </p:nvSpPr>
        <p:spPr>
          <a:xfrm>
            <a:off x="4929120" y="4214880"/>
            <a:ext cx="1714320" cy="928440"/>
          </a:xfrm>
          <a:prstGeom prst="flowChartManualInpu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36" name="CustomShape 13"/>
          <p:cNvSpPr/>
          <p:nvPr/>
        </p:nvSpPr>
        <p:spPr>
          <a:xfrm>
            <a:off x="6929280" y="4143240"/>
            <a:ext cx="1213920" cy="1785600"/>
          </a:xfrm>
          <a:prstGeom prst="flowChartManualOperation">
            <a:avLst/>
          </a:prstGeom>
          <a:solidFill>
            <a:srgbClr val="558ed5"/>
          </a:solidFill>
          <a:ln w="25560">
            <a:solidFill>
              <a:srgbClr val="376092"/>
            </a:solidFill>
            <a:round/>
          </a:ln>
        </p:spPr>
      </p:sp>
      <p:sp>
        <p:nvSpPr>
          <p:cNvPr id="337" name="CustomShape 14"/>
          <p:cNvSpPr/>
          <p:nvPr/>
        </p:nvSpPr>
        <p:spPr>
          <a:xfrm>
            <a:off x="1000080" y="4929120"/>
            <a:ext cx="1285560" cy="1213920"/>
          </a:xfrm>
          <a:prstGeom prst="flowChartConnector">
            <a:avLst/>
          </a:prstGeom>
          <a:solidFill>
            <a:srgbClr val="9bbb59"/>
          </a:solidFill>
          <a:ln w="266760">
            <a:solidFill>
              <a:srgbClr val="c0504d"/>
            </a:solidFill>
            <a:round/>
          </a:ln>
        </p:spPr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Shape Test6:„Flow Chart“</a:t>
            </a:r>
            <a:endParaRPr/>
          </a:p>
        </p:txBody>
      </p:sp>
      <p:sp>
        <p:nvSpPr>
          <p:cNvPr id="339" name="CustomShape 2"/>
          <p:cNvSpPr/>
          <p:nvPr/>
        </p:nvSpPr>
        <p:spPr>
          <a:xfrm>
            <a:off x="714240" y="1500120"/>
            <a:ext cx="1285560" cy="1356840"/>
          </a:xfrm>
          <a:prstGeom prst="flowChartOffpageConnector">
            <a:avLst/>
          </a:prstGeom>
          <a:solidFill>
            <a:srgbClr val="e46c0a"/>
          </a:solidFill>
          <a:ln w="12600">
            <a:solidFill>
              <a:srgbClr val="984807"/>
            </a:solidFill>
            <a:round/>
          </a:ln>
        </p:spPr>
      </p:sp>
      <p:sp>
        <p:nvSpPr>
          <p:cNvPr id="340" name="CustomShape 3"/>
          <p:cNvSpPr/>
          <p:nvPr/>
        </p:nvSpPr>
        <p:spPr>
          <a:xfrm>
            <a:off x="2500200" y="1643040"/>
            <a:ext cx="1428480" cy="999720"/>
          </a:xfrm>
          <a:prstGeom prst="flowChartPunchedCard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41" name="CustomShape 4"/>
          <p:cNvSpPr/>
          <p:nvPr/>
        </p:nvSpPr>
        <p:spPr>
          <a:xfrm>
            <a:off x="4357800" y="1714320"/>
            <a:ext cx="1285560" cy="928440"/>
          </a:xfrm>
          <a:prstGeom prst="flowChartPunchedTape">
            <a:avLst/>
          </a:prstGeom>
          <a:solidFill>
            <a:srgbClr val="c3d69b"/>
          </a:solidFill>
          <a:ln w="25560">
            <a:solidFill>
              <a:srgbClr val="4f6228"/>
            </a:solidFill>
            <a:round/>
          </a:ln>
        </p:spPr>
      </p:sp>
      <p:sp>
        <p:nvSpPr>
          <p:cNvPr id="342" name="CustomShape 5"/>
          <p:cNvSpPr/>
          <p:nvPr/>
        </p:nvSpPr>
        <p:spPr>
          <a:xfrm>
            <a:off x="6072120" y="1785960"/>
            <a:ext cx="1213920" cy="1142640"/>
          </a:xfrm>
          <a:prstGeom prst="flowChartSummingJunction">
            <a:avLst/>
          </a:prstGeom>
          <a:solidFill>
            <a:srgbClr val="953735"/>
          </a:solidFill>
          <a:ln w="25560">
            <a:solidFill>
              <a:srgbClr val="ffffff"/>
            </a:solidFill>
            <a:round/>
          </a:ln>
        </p:spPr>
      </p:sp>
      <p:sp>
        <p:nvSpPr>
          <p:cNvPr id="343" name="CustomShape 6"/>
          <p:cNvSpPr/>
          <p:nvPr/>
        </p:nvSpPr>
        <p:spPr>
          <a:xfrm>
            <a:off x="785880" y="3143160"/>
            <a:ext cx="1428480" cy="1285560"/>
          </a:xfrm>
          <a:prstGeom prst="flowChartOr">
            <a:avLst/>
          </a:prstGeom>
          <a:solidFill>
            <a:srgbClr val="ffff00"/>
          </a:solidFill>
          <a:ln w="25560">
            <a:solidFill>
              <a:srgbClr val="92d050"/>
            </a:solidFill>
            <a:round/>
          </a:ln>
        </p:spPr>
      </p:sp>
      <p:sp>
        <p:nvSpPr>
          <p:cNvPr id="344" name="CustomShape 7"/>
          <p:cNvSpPr/>
          <p:nvPr/>
        </p:nvSpPr>
        <p:spPr>
          <a:xfrm>
            <a:off x="2714760" y="3143160"/>
            <a:ext cx="571320" cy="1356840"/>
          </a:xfrm>
          <a:prstGeom prst="flowChartCollate">
            <a:avLst/>
          </a:prstGeom>
          <a:solidFill>
            <a:srgbClr val="c4bd97"/>
          </a:solidFill>
          <a:ln w="25560">
            <a:solidFill>
              <a:srgbClr val="1e1c11"/>
            </a:solidFill>
            <a:round/>
          </a:ln>
        </p:spPr>
      </p:sp>
      <p:sp>
        <p:nvSpPr>
          <p:cNvPr id="345" name="CustomShape 8"/>
          <p:cNvSpPr/>
          <p:nvPr/>
        </p:nvSpPr>
        <p:spPr>
          <a:xfrm>
            <a:off x="3714840" y="3000240"/>
            <a:ext cx="571320" cy="1571400"/>
          </a:xfrm>
          <a:prstGeom prst="flowChartSor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46" name="CustomShape 9"/>
          <p:cNvSpPr/>
          <p:nvPr/>
        </p:nvSpPr>
        <p:spPr>
          <a:xfrm>
            <a:off x="4643280" y="3214800"/>
            <a:ext cx="1285560" cy="1142640"/>
          </a:xfrm>
          <a:prstGeom prst="flowChartExtra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47" name="CustomShape 10"/>
          <p:cNvSpPr/>
          <p:nvPr/>
        </p:nvSpPr>
        <p:spPr>
          <a:xfrm>
            <a:off x="6072120" y="3286080"/>
            <a:ext cx="1071360" cy="1142640"/>
          </a:xfrm>
          <a:prstGeom prst="flowChartMerge">
            <a:avLst/>
          </a:prstGeom>
          <a:solidFill>
            <a:srgbClr val="ccc1da"/>
          </a:solidFill>
          <a:ln w="25560">
            <a:solidFill>
              <a:srgbClr val="1f497d"/>
            </a:solidFill>
            <a:round/>
          </a:ln>
        </p:spPr>
      </p:sp>
      <p:sp>
        <p:nvSpPr>
          <p:cNvPr id="348" name="CustomShape 11"/>
          <p:cNvSpPr/>
          <p:nvPr/>
        </p:nvSpPr>
        <p:spPr>
          <a:xfrm>
            <a:off x="7358040" y="3357720"/>
            <a:ext cx="1142640" cy="999720"/>
          </a:xfrm>
          <a:prstGeom prst="flowChartOnlineStorag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49" name="CustomShape 12"/>
          <p:cNvSpPr/>
          <p:nvPr/>
        </p:nvSpPr>
        <p:spPr>
          <a:xfrm>
            <a:off x="357120" y="4929120"/>
            <a:ext cx="1142640" cy="928440"/>
          </a:xfrm>
          <a:prstGeom prst="flowChartDelay">
            <a:avLst/>
          </a:prstGeom>
          <a:solidFill>
            <a:srgbClr val="77933c"/>
          </a:solidFill>
          <a:ln w="25560">
            <a:solidFill>
              <a:srgbClr val="e46c0a"/>
            </a:solidFill>
            <a:round/>
          </a:ln>
        </p:spPr>
      </p:sp>
      <p:sp>
        <p:nvSpPr>
          <p:cNvPr id="350" name="CustomShape 13"/>
          <p:cNvSpPr/>
          <p:nvPr/>
        </p:nvSpPr>
        <p:spPr>
          <a:xfrm>
            <a:off x="1857240" y="4929120"/>
            <a:ext cx="1356840" cy="1213920"/>
          </a:xfrm>
          <a:prstGeom prst="flowChartMagneticTape">
            <a:avLst/>
          </a:prstGeom>
          <a:solidFill>
            <a:srgbClr val="c6d9f1"/>
          </a:solidFill>
          <a:ln w="25560">
            <a:solidFill>
              <a:srgbClr val="3a5f8b"/>
            </a:solidFill>
            <a:round/>
          </a:ln>
        </p:spPr>
      </p:sp>
      <p:sp>
        <p:nvSpPr>
          <p:cNvPr id="351" name="CustomShape 14"/>
          <p:cNvSpPr/>
          <p:nvPr/>
        </p:nvSpPr>
        <p:spPr>
          <a:xfrm>
            <a:off x="3571920" y="4929120"/>
            <a:ext cx="1285560" cy="1071360"/>
          </a:xfrm>
          <a:prstGeom prst="flowChartMagneticDisk">
            <a:avLst/>
          </a:prstGeom>
          <a:solidFill>
            <a:srgbClr val="fcd5b5"/>
          </a:solidFill>
          <a:ln w="25560">
            <a:solidFill>
              <a:srgbClr val="e46c0a"/>
            </a:solidFill>
            <a:round/>
          </a:ln>
        </p:spPr>
      </p:sp>
      <p:sp>
        <p:nvSpPr>
          <p:cNvPr id="352" name="CustomShape 15"/>
          <p:cNvSpPr/>
          <p:nvPr/>
        </p:nvSpPr>
        <p:spPr>
          <a:xfrm>
            <a:off x="5214960" y="4786200"/>
            <a:ext cx="1428480" cy="1213920"/>
          </a:xfrm>
          <a:prstGeom prst="flowChartMagneticDrum">
            <a:avLst/>
          </a:prstGeom>
          <a:solidFill>
            <a:srgbClr val="4f81bd"/>
          </a:solidFill>
          <a:ln w="25560">
            <a:solidFill>
              <a:srgbClr val="953735"/>
            </a:solidFill>
            <a:round/>
          </a:ln>
        </p:spPr>
      </p:sp>
      <p:sp>
        <p:nvSpPr>
          <p:cNvPr id="353" name="CustomShape 16"/>
          <p:cNvSpPr/>
          <p:nvPr/>
        </p:nvSpPr>
        <p:spPr>
          <a:xfrm>
            <a:off x="7072200" y="4714920"/>
            <a:ext cx="1642680" cy="1285560"/>
          </a:xfrm>
          <a:prstGeom prst="flowChartDisplay">
            <a:avLst/>
          </a:prstGeom>
          <a:solidFill>
            <a:srgbClr val="ebf1de"/>
          </a:solidFill>
          <a:ln w="22320">
            <a:solidFill>
              <a:srgbClr val="77933c"/>
            </a:solidFill>
            <a:round/>
          </a:ln>
        </p:spPr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Hyperlink Test</a:t>
            </a:r>
            <a:endParaRPr/>
          </a:p>
        </p:txBody>
      </p:sp>
      <p:sp>
        <p:nvSpPr>
          <p:cNvPr id="355" name="CustomShape 2"/>
          <p:cNvSpPr/>
          <p:nvPr/>
        </p:nvSpPr>
        <p:spPr>
          <a:xfrm>
            <a:off x="857160" y="1428840"/>
            <a:ext cx="7214760" cy="91332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 u="sng">
                <a:solidFill>
                  <a:srgbClr val="0000ff"/>
                </a:solidFill>
                <a:latin typeface="Calibri"/>
              </a:rPr>
              <a:t>Link to Notepad.exe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alibri"/>
              </a:rPr>
              <a:t>Link to Applaus Sound</a:t>
            </a:r>
            <a:endParaRPr/>
          </a:p>
        </p:txBody>
      </p:sp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92d05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Background Test 1: „Fill Solid“</a:t>
            </a:r>
            <a:endParaRPr/>
          </a:p>
        </p:txBody>
      </p:sp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f49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Background Test 2: „Transparency“</a:t>
            </a:r>
            <a:endParaRPr/>
          </a:p>
        </p:txBody>
      </p:sp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ArrangeTest1: „Group“</a:t>
            </a:r>
            <a:endParaRPr/>
          </a:p>
        </p:txBody>
      </p:sp>
      <p:sp>
        <p:nvSpPr>
          <p:cNvPr id="359" name="CustomShape 2"/>
          <p:cNvSpPr/>
          <p:nvPr/>
        </p:nvSpPr>
        <p:spPr>
          <a:xfrm>
            <a:off x="714240" y="1500120"/>
            <a:ext cx="3500280" cy="1714320"/>
          </a:xfrm>
          <a:prstGeom prst="rect">
            <a:avLst/>
          </a:prstGeom>
          <a:noFill/>
          <a:ln w="25560">
            <a:solidFill>
              <a:srgbClr val="1f497d"/>
            </a:solidFill>
            <a:round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Arial"/>
              </a:rPr>
              <a:t>singlegroup</a:t>
            </a:r>
            <a:endParaRPr/>
          </a:p>
        </p:txBody>
      </p:sp>
      <p:sp>
        <p:nvSpPr>
          <p:cNvPr id="360" name="CustomShape 3"/>
          <p:cNvSpPr/>
          <p:nvPr/>
        </p:nvSpPr>
        <p:spPr>
          <a:xfrm>
            <a:off x="2928960" y="1500120"/>
            <a:ext cx="2642760" cy="1714320"/>
          </a:xfrm>
          <a:prstGeom prst="ellipse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</p:sp>
      <p:sp>
        <p:nvSpPr>
          <p:cNvPr id="361" name="CustomShape 4"/>
          <p:cNvSpPr/>
          <p:nvPr/>
        </p:nvSpPr>
        <p:spPr>
          <a:xfrm>
            <a:off x="2857320" y="1517760"/>
            <a:ext cx="1356840" cy="169164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</p:sp>
      <p:sp>
        <p:nvSpPr>
          <p:cNvPr id="362" name="CustomShape 5"/>
          <p:cNvSpPr/>
          <p:nvPr/>
        </p:nvSpPr>
        <p:spPr>
          <a:xfrm>
            <a:off x="3929040" y="4429080"/>
            <a:ext cx="1428480" cy="1428480"/>
          </a:xfrm>
          <a:prstGeom prst="rect">
            <a:avLst/>
          </a:prstGeom>
          <a:solidFill>
            <a:srgbClr val="e6b9b8"/>
          </a:solidFill>
          <a:ln w="25560">
            <a:solidFill>
              <a:srgbClr val="c00000"/>
            </a:solidFill>
            <a:round/>
          </a:ln>
        </p:spPr>
      </p:sp>
      <p:sp>
        <p:nvSpPr>
          <p:cNvPr id="363" name="CustomShape 6"/>
          <p:cNvSpPr/>
          <p:nvPr/>
        </p:nvSpPr>
        <p:spPr>
          <a:xfrm>
            <a:off x="3929040" y="3643200"/>
            <a:ext cx="1428480" cy="785520"/>
          </a:xfrm>
          <a:prstGeom prst="triangle">
            <a:avLst>
              <a:gd name="adj" fmla="val 50000"/>
            </a:avLst>
          </a:prstGeom>
          <a:solidFill>
            <a:srgbClr val="e6b9b8"/>
          </a:solidFill>
          <a:ln w="25560">
            <a:solidFill>
              <a:srgbClr val="c00000"/>
            </a:solidFill>
            <a:round/>
          </a:ln>
        </p:spPr>
      </p:sp>
      <p:sp>
        <p:nvSpPr>
          <p:cNvPr id="364" name="Line 7"/>
          <p:cNvSpPr/>
          <p:nvPr/>
        </p:nvSpPr>
        <p:spPr>
          <a:xfrm>
            <a:off x="4000320" y="4500360"/>
            <a:ext cx="1285920" cy="1285920"/>
          </a:xfrm>
          <a:prstGeom prst="line">
            <a:avLst/>
          </a:prstGeom>
          <a:ln w="25560">
            <a:solidFill>
              <a:srgbClr val="c00000"/>
            </a:solidFill>
            <a:round/>
          </a:ln>
        </p:spPr>
      </p:sp>
      <p:sp>
        <p:nvSpPr>
          <p:cNvPr id="365" name="Line 8"/>
          <p:cNvSpPr/>
          <p:nvPr/>
        </p:nvSpPr>
        <p:spPr>
          <a:xfrm flipH="1">
            <a:off x="4000320" y="4500360"/>
            <a:ext cx="1285920" cy="1285920"/>
          </a:xfrm>
          <a:prstGeom prst="line">
            <a:avLst/>
          </a:prstGeom>
          <a:ln w="25560">
            <a:solidFill>
              <a:srgbClr val="c00000"/>
            </a:solidFill>
            <a:round/>
          </a:ln>
        </p:spPr>
      </p:sp>
      <p:sp>
        <p:nvSpPr>
          <p:cNvPr id="366" name="CustomShape 9"/>
          <p:cNvSpPr/>
          <p:nvPr/>
        </p:nvSpPr>
        <p:spPr>
          <a:xfrm>
            <a:off x="5572080" y="4933440"/>
            <a:ext cx="2714400" cy="364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Arial"/>
              </a:rPr>
              <a:t>&lt; group of 2 groups</a:t>
            </a:r>
            <a:endParaRPr/>
          </a:p>
        </p:txBody>
      </p:sp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CustomShape 1"/>
          <p:cNvSpPr/>
          <p:nvPr/>
        </p:nvSpPr>
        <p:spPr>
          <a:xfrm>
            <a:off x="1428840" y="2143080"/>
            <a:ext cx="3428640" cy="2071440"/>
          </a:xfrm>
          <a:prstGeom prst="rect">
            <a:avLst/>
          </a:prstGeom>
          <a:solidFill>
            <a:srgbClr val="254061"/>
          </a:solidFill>
          <a:ln w="25560">
            <a:solidFill>
              <a:srgbClr val="3a5f8b"/>
            </a:solidFill>
            <a:round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fr-FR">
                <a:solidFill>
                  <a:srgbClr val="ffffff"/>
                </a:solidFill>
                <a:latin typeface="Calibri"/>
              </a:rPr>
              <a:t>Send to Back</a:t>
            </a:r>
            <a:endParaRPr/>
          </a:p>
        </p:txBody>
      </p:sp>
      <p:sp>
        <p:nvSpPr>
          <p:cNvPr id="368" name="TextShape 2"/>
          <p:cNvSpPr txBox="1"/>
          <p:nvPr/>
        </p:nvSpPr>
        <p:spPr>
          <a:xfrm>
            <a:off x="500040" y="42876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Arrange Test2: „Order“</a:t>
            </a:r>
            <a:endParaRPr/>
          </a:p>
        </p:txBody>
      </p:sp>
      <p:sp>
        <p:nvSpPr>
          <p:cNvPr id="369" name="CustomShape 3"/>
          <p:cNvSpPr/>
          <p:nvPr/>
        </p:nvSpPr>
        <p:spPr>
          <a:xfrm>
            <a:off x="3143160" y="2500200"/>
            <a:ext cx="4714560" cy="2356920"/>
          </a:xfrm>
          <a:prstGeom prst="rect">
            <a:avLst/>
          </a:prstGeom>
          <a:solidFill>
            <a:srgbClr val="4f81bd"/>
          </a:solidFill>
          <a:ln w="25560">
            <a:solidFill>
              <a:srgbClr val="3a5f8b"/>
            </a:solidFill>
            <a:round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ffffff"/>
                </a:solidFill>
                <a:latin typeface="Calibri"/>
              </a:rPr>
              <a:t>Send Backward</a:t>
            </a:r>
            <a:endParaRPr/>
          </a:p>
        </p:txBody>
      </p:sp>
      <p:sp>
        <p:nvSpPr>
          <p:cNvPr id="370" name="CustomShape 4"/>
          <p:cNvSpPr/>
          <p:nvPr/>
        </p:nvSpPr>
        <p:spPr>
          <a:xfrm>
            <a:off x="2071800" y="3571920"/>
            <a:ext cx="4000320" cy="2499840"/>
          </a:xfrm>
          <a:prstGeom prst="rect">
            <a:avLst/>
          </a:prstGeom>
          <a:solidFill>
            <a:srgbClr val="8eb4e3"/>
          </a:solidFill>
          <a:ln w="25560">
            <a:solidFill>
              <a:srgbClr val="3a5f8b"/>
            </a:solidFill>
            <a:round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fr-FR">
                <a:solidFill>
                  <a:srgbClr val="ffffff"/>
                </a:solidFill>
                <a:latin typeface="Calibri"/>
              </a:rPr>
              <a:t>Bring Forward</a:t>
            </a:r>
            <a:endParaRPr/>
          </a:p>
        </p:txBody>
      </p:sp>
      <p:sp>
        <p:nvSpPr>
          <p:cNvPr id="371" name="CustomShape 5"/>
          <p:cNvSpPr/>
          <p:nvPr/>
        </p:nvSpPr>
        <p:spPr>
          <a:xfrm>
            <a:off x="3643200" y="3857760"/>
            <a:ext cx="3785760" cy="1785600"/>
          </a:xfrm>
          <a:prstGeom prst="rect">
            <a:avLst/>
          </a:prstGeom>
          <a:solidFill>
            <a:srgbClr val="dce6f2"/>
          </a:solidFill>
          <a:ln w="25560">
            <a:solidFill>
              <a:srgbClr val="3a5f8b"/>
            </a:solidFill>
            <a:round/>
          </a:ln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alibri"/>
              </a:rPr>
              <a:t>Bring to Front</a:t>
            </a:r>
            <a:endParaRPr/>
          </a:p>
        </p:txBody>
      </p:sp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LayoutTest 1: „Two Content Layout“</a:t>
            </a:r>
            <a:endParaRPr/>
          </a:p>
        </p:txBody>
      </p:sp>
      <p:sp>
        <p:nvSpPr>
          <p:cNvPr id="282" name="TextShape 2"/>
          <p:cNvSpPr txBox="1"/>
          <p:nvPr/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n-US" sz="2800" u="sng">
                <a:solidFill>
                  <a:srgbClr val="ffff00"/>
                </a:solidFill>
                <a:latin typeface="Calibri"/>
              </a:rPr>
              <a:t>Left Column Text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n-US" sz="2400">
                <a:solidFill>
                  <a:srgbClr val="ffc000"/>
                </a:solidFill>
                <a:latin typeface="Calibri"/>
              </a:rPr>
              <a:t>This text has been formatted directly</a:t>
            </a:r>
            <a:endParaRPr/>
          </a:p>
        </p:txBody>
      </p:sp>
      <p:sp>
        <p:nvSpPr>
          <p:cNvPr id="283" name="TextShape 3"/>
          <p:cNvSpPr txBox="1"/>
          <p:nvPr/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2800">
                <a:solidFill>
                  <a:srgbClr val="8bc797"/>
                </a:solidFill>
                <a:latin typeface="Book Antiqua"/>
              </a:rPr>
              <a:t>Right Column Text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lang="en-US">
                <a:solidFill>
                  <a:srgbClr val="92d050"/>
                </a:solidFill>
                <a:latin typeface="Book Antiqua"/>
              </a:rPr>
              <a:t>This text has been formatted on the master slide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LayoutTest 2:„Comparison Layout“</a:t>
            </a:r>
            <a:endParaRPr/>
          </a:p>
        </p:txBody>
      </p:sp>
      <p:sp>
        <p:nvSpPr>
          <p:cNvPr id="285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i="1" lang="en-US">
                <a:solidFill>
                  <a:srgbClr val="ff0000"/>
                </a:solidFill>
                <a:latin typeface="Arial Black"/>
              </a:rPr>
              <a:t>Left Column Header</a:t>
            </a:r>
            <a:endParaRPr/>
          </a:p>
        </p:txBody>
      </p:sp>
      <p:sp>
        <p:nvSpPr>
          <p:cNvPr id="286" name="TextShape 3"/>
          <p:cNvSpPr txBox="1"/>
          <p:nvPr/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1200">
                <a:solidFill>
                  <a:srgbClr val="8b8b8b"/>
                </a:solidFill>
                <a:latin typeface="Arial Black"/>
              </a:rPr>
              <a:t>Left Column Text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b="1" lang="en-US" sz="900" u="sng">
                <a:solidFill>
                  <a:srgbClr val="000000"/>
                </a:solidFill>
                <a:latin typeface="Calibri"/>
              </a:rPr>
              <a:t>The formatting of the left column has been changed on the master slide</a:t>
            </a:r>
            <a:endParaRPr/>
          </a:p>
        </p:txBody>
      </p:sp>
      <p:sp>
        <p:nvSpPr>
          <p:cNvPr id="287" name="TextShape 4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400">
                <a:solidFill>
                  <a:srgbClr val="8b8b8b"/>
                </a:solidFill>
                <a:latin typeface="Calibri"/>
              </a:rPr>
              <a:t>Right Column Header</a:t>
            </a:r>
            <a:endParaRPr/>
          </a:p>
        </p:txBody>
      </p:sp>
      <p:sp>
        <p:nvSpPr>
          <p:cNvPr id="288" name="TextShape 5"/>
          <p:cNvSpPr txBox="1"/>
          <p:nvPr/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Right Column Text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2400">
                <a:solidFill>
                  <a:srgbClr val="8b8b8b"/>
                </a:solidFill>
                <a:latin typeface="Calibri"/>
              </a:rPr>
              <a:t>The right column has no formatting</a:t>
            </a:r>
            <a:endParaRPr/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Shape 1"/>
          <p:cNvSpPr txBox="1"/>
          <p:nvPr/>
        </p:nvSpPr>
        <p:spPr>
          <a:xfrm>
            <a:off x="457200" y="272880"/>
            <a:ext cx="3007800" cy="116172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000">
                <a:solidFill>
                  <a:srgbClr val="000000"/>
                </a:solidFill>
                <a:latin typeface="Calibri"/>
              </a:rPr>
              <a:t>Layout Test 3: „Content with Caption“</a:t>
            </a:r>
            <a:endParaRPr/>
          </a:p>
        </p:txBody>
      </p:sp>
      <p:sp>
        <p:nvSpPr>
          <p:cNvPr id="290" name="TextShape 2"/>
          <p:cNvSpPr txBox="1"/>
          <p:nvPr/>
        </p:nvSpPr>
        <p:spPr>
          <a:xfrm>
            <a:off x="3575160" y="272880"/>
            <a:ext cx="5111280" cy="58528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en-US" sz="3200">
                <a:solidFill>
                  <a:srgbClr val="00b050"/>
                </a:solidFill>
                <a:latin typeface="Calibri"/>
              </a:rPr>
              <a:t>This Textbox has been formatted on the master slide.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i="1" lang="en-US" sz="2000">
                <a:solidFill>
                  <a:srgbClr val="000000"/>
                </a:solidFill>
                <a:latin typeface="Bodoni MT"/>
              </a:rPr>
              <a:t>Second Level</a:t>
            </a:r>
            <a:endParaRPr/>
          </a:p>
        </p:txBody>
      </p:sp>
      <p:sp>
        <p:nvSpPr>
          <p:cNvPr id="291" name="TextShape 3"/>
          <p:cNvSpPr txBox="1"/>
          <p:nvPr/>
        </p:nvSpPr>
        <p:spPr>
          <a:xfrm>
            <a:off x="457200" y="1434960"/>
            <a:ext cx="3007800" cy="46908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US">
                <a:solidFill>
                  <a:srgbClr val="0070c0"/>
                </a:solidFill>
                <a:latin typeface="Calibri"/>
              </a:rPr>
              <a:t>The text of this box has been formatted on the slide. The master‘s default formatting hasn‘t been changed.</a:t>
            </a:r>
            <a:endParaRPr/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</p:spPr>
        <p:txBody>
          <a:bodyPr anchor="b"/>
          <a:p>
            <a:pPr>
              <a:lnSpc>
                <a:spcPct val="100000"/>
              </a:lnSpc>
            </a:pPr>
            <a:r>
              <a:rPr b="1" lang="en-US" sz="2000">
                <a:solidFill>
                  <a:srgbClr val="000000"/>
                </a:solidFill>
                <a:latin typeface="Calibri"/>
              </a:rPr>
              <a:t>Layout Test 4: „Picture with Caption"</a:t>
            </a:r>
            <a:endParaRPr/>
          </a:p>
        </p:txBody>
      </p:sp>
      <p:pic>
        <p:nvPicPr>
          <p:cNvPr id="293" name="Picture Placeholder 7" descr=""/>
          <p:cNvPicPr/>
          <p:nvPr/>
        </p:nvPicPr>
        <p:blipFill>
          <a:blip r:embed="rId1"/>
          <a:srcRect l="0" t="12485" r="0" b="12485"/>
          <a:stretch>
            <a:fillRect/>
          </a:stretch>
        </p:blipFill>
        <p:spPr>
          <a:xfrm>
            <a:off x="1792440" y="612720"/>
            <a:ext cx="5486040" cy="4114440"/>
          </a:xfrm>
          <a:prstGeom prst="rect">
            <a:avLst/>
          </a:prstGeom>
          <a:ln w="9360">
            <a:noFill/>
          </a:ln>
        </p:spPr>
      </p:pic>
      <p:sp>
        <p:nvSpPr>
          <p:cNvPr id="294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US" sz="1400">
                <a:solidFill>
                  <a:srgbClr val="8b8b8b"/>
                </a:solidFill>
                <a:latin typeface="Calibri"/>
              </a:rPr>
              <a:t>The picture will not be displayed, but the layout have to work.</a:t>
            </a:r>
            <a:endParaRPr/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Paragraph Test 1: „Numbering“</a:t>
            </a:r>
            <a:endParaRPr/>
          </a:p>
        </p:txBody>
      </p:sp>
      <p:sp>
        <p:nvSpPr>
          <p:cNvPr id="29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Calibri"/>
              </a:rPr>
              <a:t>Level 1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–"/>
            </a:pPr>
            <a:r>
              <a:rPr i="1" lang="en-US" sz="2800">
                <a:solidFill>
                  <a:srgbClr val="000000"/>
                </a:solidFill>
                <a:latin typeface="Calibri"/>
              </a:rPr>
              <a:t>Level 2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b="1" lang="en-US" sz="4800" u="sng">
                <a:solidFill>
                  <a:srgbClr val="000000"/>
                </a:solidFill>
                <a:latin typeface="Calibri"/>
              </a:rPr>
              <a:t>Level 3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–"/>
            </a:pPr>
            <a:r>
              <a:rPr lang="en-US" sz="2000">
                <a:solidFill>
                  <a:srgbClr val="000000"/>
                </a:solidFill>
                <a:latin typeface="Calibri"/>
              </a:rPr>
              <a:t>Level 4</a:t>
            </a:r>
            <a:endParaRPr/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Paragraph Test 2: „Spacing and Indentation“</a:t>
            </a:r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This Text is indented (3cm)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This text has spacing before (1cm)</a:t>
            </a:r>
            <a:endParaRPr/>
          </a:p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This text has spacing after (1cm)</a:t>
            </a:r>
            <a:endParaRPr/>
          </a:p>
          <a:p>
            <a:pPr>
              <a:lnSpc>
                <a:spcPct val="2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This line has double line spacing</a:t>
            </a:r>
            <a:endParaRPr/>
          </a:p>
          <a:p>
            <a:pPr>
              <a:lnSpc>
                <a:spcPct val="2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&gt;&lt;5cm tab characters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Paragraph Test 3: „Text Alignment“</a:t>
            </a:r>
            <a:endParaRPr/>
          </a:p>
        </p:txBody>
      </p:sp>
      <p:sp>
        <p:nvSpPr>
          <p:cNvPr id="300" name="TextShape 2"/>
          <p:cNvSpPr txBox="1"/>
          <p:nvPr/>
        </p:nvSpPr>
        <p:spPr>
          <a:xfrm>
            <a:off x="457200" y="1600200"/>
            <a:ext cx="8229240" cy="1828440"/>
          </a:xfrm>
          <a:prstGeom prst="rect">
            <a:avLst/>
          </a:prstGeom>
        </p:spPr>
        <p:txBody>
          <a:bodyPr/>
          <a:p>
            <a:pPr algn="ctr">
              <a:lnSpc>
                <a:spcPct val="100000"/>
              </a:lnSpc>
            </a:pPr>
            <a:r>
              <a:rPr lang="en-US" sz="3200">
                <a:solidFill>
                  <a:srgbClr val="000000"/>
                </a:solidFill>
                <a:latin typeface="Calibri"/>
              </a:rPr>
              <a:t>This Text is aligned center</a:t>
            </a:r>
            <a:endParaRPr/>
          </a:p>
          <a:p>
            <a:pPr algn="r">
              <a:lnSpc>
                <a:spcPct val="100000"/>
              </a:lnSpc>
            </a:pPr>
            <a:r>
              <a:rPr lang="en-US" sz="3200">
                <a:solidFill>
                  <a:srgbClr val="000000"/>
                </a:solidFill>
                <a:latin typeface="Calibri"/>
              </a:rPr>
              <a:t>This text is aligned right</a:t>
            </a:r>
            <a:endParaRPr/>
          </a:p>
          <a:p>
            <a:pPr>
              <a:lnSpc>
                <a:spcPct val="100000"/>
              </a:lnSpc>
            </a:pPr>
            <a:r>
              <a:rPr lang="en-US" sz="3200">
                <a:solidFill>
                  <a:srgbClr val="000000"/>
                </a:solidFill>
                <a:latin typeface="Calibri"/>
              </a:rPr>
              <a:t>This text is aligned left</a:t>
            </a:r>
            <a:endParaRPr/>
          </a:p>
        </p:txBody>
      </p:sp>
      <p:sp>
        <p:nvSpPr>
          <p:cNvPr id="301" name="CustomShape 3"/>
          <p:cNvSpPr/>
          <p:nvPr/>
        </p:nvSpPr>
        <p:spPr>
          <a:xfrm>
            <a:off x="785880" y="3500280"/>
            <a:ext cx="2642760" cy="18568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b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alibri"/>
              </a:rPr>
              <a:t>This text is aligned bottom</a:t>
            </a:r>
            <a:endParaRPr/>
          </a:p>
        </p:txBody>
      </p:sp>
      <p:sp>
        <p:nvSpPr>
          <p:cNvPr id="302" name="CustomShape 4"/>
          <p:cNvSpPr/>
          <p:nvPr/>
        </p:nvSpPr>
        <p:spPr>
          <a:xfrm>
            <a:off x="3786120" y="3429000"/>
            <a:ext cx="2285640" cy="18568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alibri"/>
              </a:rPr>
              <a:t>This text is aligned top</a:t>
            </a:r>
            <a:endParaRPr/>
          </a:p>
        </p:txBody>
      </p:sp>
      <p:sp>
        <p:nvSpPr>
          <p:cNvPr id="303" name="CustomShape 5"/>
          <p:cNvSpPr/>
          <p:nvPr/>
        </p:nvSpPr>
        <p:spPr>
          <a:xfrm>
            <a:off x="6500880" y="3071880"/>
            <a:ext cx="2499840" cy="3428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b" vert="vert"/>
          <a:p>
            <a:pPr>
              <a:lnSpc>
                <a:spcPct val="100000"/>
              </a:lnSpc>
            </a:pPr>
            <a:r>
              <a:rPr lang="fr-FR">
                <a:solidFill>
                  <a:srgbClr val="000000"/>
                </a:solidFill>
                <a:latin typeface="Calibri"/>
              </a:rPr>
              <a:t>This text is rotated 90°</a:t>
            </a:r>
            <a:endParaRPr/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en-US" sz="4400">
                <a:solidFill>
                  <a:srgbClr val="000000"/>
                </a:solidFill>
                <a:latin typeface="Calibri"/>
              </a:rPr>
              <a:t>Shape Test 1: „Lines“</a:t>
            </a:r>
            <a:endParaRPr/>
          </a:p>
        </p:txBody>
      </p:sp>
      <p:sp>
        <p:nvSpPr>
          <p:cNvPr id="305" name="Line 2"/>
          <p:cNvSpPr/>
          <p:nvPr/>
        </p:nvSpPr>
        <p:spPr>
          <a:xfrm>
            <a:off x="1071360" y="1714320"/>
            <a:ext cx="2357640" cy="571680"/>
          </a:xfrm>
          <a:prstGeom prst="line">
            <a:avLst/>
          </a:prstGeom>
          <a:ln w="9360">
            <a:solidFill>
              <a:srgbClr val="4a7ebb"/>
            </a:solidFill>
            <a:round/>
          </a:ln>
        </p:spPr>
      </p:sp>
      <p:sp>
        <p:nvSpPr>
          <p:cNvPr id="306" name="Line 3"/>
          <p:cNvSpPr/>
          <p:nvPr/>
        </p:nvSpPr>
        <p:spPr>
          <a:xfrm flipV="1">
            <a:off x="3143160" y="1785600"/>
            <a:ext cx="2428920" cy="1143000"/>
          </a:xfrm>
          <a:prstGeom prst="line">
            <a:avLst/>
          </a:prstGeom>
          <a:ln w="38160">
            <a:solidFill>
              <a:srgbClr val="c0504d"/>
            </a:solidFill>
            <a:round/>
          </a:ln>
        </p:spPr>
      </p:sp>
      <p:sp>
        <p:nvSpPr>
          <p:cNvPr id="307" name="CustomShape 4"/>
          <p:cNvSpPr/>
          <p:nvPr/>
        </p:nvSpPr>
        <p:spPr>
          <a:xfrm>
            <a:off x="1357200" y="2428920"/>
            <a:ext cx="1714320" cy="1571400"/>
          </a:xfrm>
          <a:prstGeom prst="straightConnector1">
            <a:avLst/>
          </a:prstGeom>
          <a:noFill/>
          <a:ln w="38160">
            <a:solidFill>
              <a:srgbClr val="4a7ebb"/>
            </a:solidFill>
            <a:round/>
            <a:tailEnd len="med" type="arrow" w="med"/>
          </a:ln>
        </p:spPr>
      </p:sp>
      <p:sp>
        <p:nvSpPr>
          <p:cNvPr id="308" name="CustomShape 5"/>
          <p:cNvSpPr/>
          <p:nvPr/>
        </p:nvSpPr>
        <p:spPr>
          <a:xfrm flipV="1">
            <a:off x="3714840" y="1785600"/>
            <a:ext cx="2571480" cy="1785600"/>
          </a:xfrm>
          <a:prstGeom prst="straightConnector1">
            <a:avLst/>
          </a:prstGeom>
          <a:noFill/>
          <a:ln w="63360">
            <a:solidFill>
              <a:srgbClr val="f79646"/>
            </a:solidFill>
            <a:round/>
            <a:headEnd len="med" type="arrow" w="med"/>
            <a:tailEnd len="med" type="arrow" w="med"/>
          </a:ln>
        </p:spPr>
      </p:sp>
      <p:sp>
        <p:nvSpPr>
          <p:cNvPr id="309" name="CustomShape 6"/>
          <p:cNvSpPr/>
          <p:nvPr/>
        </p:nvSpPr>
        <p:spPr>
          <a:xfrm flipH="1" rot="5400000">
            <a:off x="6715080" y="1786320"/>
            <a:ext cx="1356840" cy="1213920"/>
          </a:xfrm>
          <a:prstGeom prst="bentConnector3">
            <a:avLst>
              <a:gd name="adj1" fmla="val 50000"/>
            </a:avLst>
          </a:prstGeom>
          <a:noFill/>
          <a:ln w="31680">
            <a:solidFill>
              <a:srgbClr val="000000"/>
            </a:solidFill>
            <a:round/>
          </a:ln>
        </p:spPr>
      </p:sp>
      <p:sp>
        <p:nvSpPr>
          <p:cNvPr id="310" name="CustomShape 7"/>
          <p:cNvSpPr/>
          <p:nvPr/>
        </p:nvSpPr>
        <p:spPr>
          <a:xfrm>
            <a:off x="5500800" y="3000240"/>
            <a:ext cx="2428560" cy="285480"/>
          </a:xfrm>
          <a:prstGeom prst="bentConnector3">
            <a:avLst>
              <a:gd name="adj1" fmla="val 50000"/>
            </a:avLst>
          </a:prstGeom>
          <a:noFill/>
          <a:ln w="50760">
            <a:solidFill>
              <a:srgbClr val="4a7ebb"/>
            </a:solidFill>
            <a:round/>
            <a:tailEnd len="med" type="arrow" w="med"/>
          </a:ln>
        </p:spPr>
      </p:sp>
      <p:sp>
        <p:nvSpPr>
          <p:cNvPr id="311" name="CustomShape 8"/>
          <p:cNvSpPr/>
          <p:nvPr/>
        </p:nvSpPr>
        <p:spPr>
          <a:xfrm flipV="1">
            <a:off x="3857760" y="3499200"/>
            <a:ext cx="3571560" cy="57132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4a7ebb"/>
            </a:solidFill>
            <a:round/>
            <a:headEnd len="med" type="arrow" w="med"/>
            <a:tailEnd len="med" type="arrow" w="med"/>
          </a:ln>
        </p:spPr>
      </p:sp>
      <p:sp>
        <p:nvSpPr>
          <p:cNvPr id="312" name="CustomShape 9"/>
          <p:cNvSpPr/>
          <p:nvPr/>
        </p:nvSpPr>
        <p:spPr>
          <a:xfrm flipH="1" rot="5400000">
            <a:off x="1106280" y="3107880"/>
            <a:ext cx="2142720" cy="1928520"/>
          </a:xfrm>
          <a:prstGeom prst="curvedConnector3">
            <a:avLst>
              <a:gd name="adj1" fmla="val 50000"/>
            </a:avLst>
          </a:prstGeom>
          <a:noFill/>
          <a:ln w="25560">
            <a:solidFill>
              <a:srgbClr val="4a7ebb"/>
            </a:solidFill>
            <a:round/>
          </a:ln>
        </p:spPr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