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_rels/item3.xml.rels" ContentType="application/vnd.openxmlformats-package.relationships+xml"/>
  <Override PartName="/customXml/_rels/item2.xml.rels" ContentType="application/vnd.openxmlformats-package.relationships+xml"/>
  <Override PartName="/customXml/_rels/item1.xml.rels" ContentType="application/vnd.openxmlformats-package.relationships+xml"/>
  <Override PartName="/customXml/item1.xml" ContentType="application/xml"/>
  <Override PartName="/customXml/itemProps1.xml" ContentType="application/vnd.openxmlformats-officedocument.customXmlProperties+xml"/>
  <Override PartName="/customXml/item2.xml" ContentType="application/xml"/>
  <Override PartName="/customXml/itemProps2.xml" ContentType="application/vnd.openxmlformats-officedocument.customXmlProperties+xml"/>
  <Override PartName="/customXml/item3.xml" ContentType="application/xml"/>
  <Override PartName="/customXml/itemProps3.xml" ContentType="application/vnd.openxmlformats-officedocument.customXml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media/image1.wmf" ContentType="image/x-wmf"/>
  <Override PartName="/ppt/media/image2.wmf" ContentType="image/x-wmf"/>
  <Override PartName="/ppt/media/image3.wmf" ContentType="image/x-wmf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charts/chart1.xml" ContentType="application/vnd.openxmlformats-officedocument.drawingml.chart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customXml" Target="../customXml/item1.xml"/><Relationship Id="rId5" Type="http://schemas.openxmlformats.org/officeDocument/2006/relationships/customXml" Target="../customXml/item2.xml"/><Relationship Id="rId6" Type="http://schemas.openxmlformats.org/officeDocument/2006/relationships/customXml" Target="../customXml/item3.xml"/><Relationship Id="rId7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</p:sldIdLst>
  <p:sldSz cx="12192000" cy="6858000"/>
  <p:notesSz cx="6743700" cy="98933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presProps" Target="presProps.xml"/>
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autoTitleDeleted val="1"/>
    <c:plotArea>
      <c:layout>
        <c:manualLayout>
          <c:layoutTarget val="inner"/>
          <c:xMode val="edge"/>
          <c:yMode val="edge"/>
          <c:x val="0.110075941438973"/>
          <c:y val="0.0426935091981951"/>
          <c:w val="0.840914428873405"/>
          <c:h val="0.75575610320490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Product 5</c:v>
                </c:pt>
              </c:strCache>
            </c:strRef>
          </c:tx>
          <c:spPr>
            <a:solidFill>
              <a:srgbClr val="385623"/>
            </a:solidFill>
            <a:ln w="0">
              <a:noFill/>
            </a:ln>
          </c:spPr>
          <c:invertIfNegative val="0"/>
          <c:dPt>
            <c:idx val="4"/>
            <c:invertIfNegative val="0"/>
            <c:spPr>
              <a:solidFill>
                <a:srgbClr val="385623"/>
              </a:solidFill>
              <a:ln w="0">
                <a:noFill/>
              </a:ln>
            </c:spPr>
          </c:dPt>
          <c:dLbls>
            <c:dLbl>
              <c:idx val="4"/>
              <c:numFmt formatCode="#,##0_);\(#,##0\)" sourceLinked="0"/>
              <c:txPr>
                <a:bodyPr wrap="square"/>
                <a:lstStyle/>
                <a:p>
                  <a:pPr>
                    <a:defRPr b="0" sz="900" spc="-1" strike="noStrike">
                      <a:solidFill>
                        <a:srgbClr val="ffffff"/>
                      </a:solidFill>
                      <a:latin typeface="Calibri"/>
                    </a:defRPr>
                  </a:p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0" sz="900" spc="-1" strike="noStrike">
                    <a:solidFill>
                      <a:srgbClr val="ffffff"/>
                    </a:solidFill>
                    <a:latin typeface="Calibri"/>
                  </a:defRPr>
                </a:pPr>
              </a:p>
            </c:txPr>
            <c:dLblPos val="ctr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categories</c:f>
              <c:numCache>
                <c:formatCode>yyyy</c:formatCod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numCache>
            </c:numRef>
          </c:cat>
          <c:val>
            <c:numRef>
              <c:f>0</c:f>
              <c:numCache>
                <c:formatCode>General</c:formatCode>
                <c:ptCount val="7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Product 4</c:v>
                </c:pt>
              </c:strCache>
            </c:strRef>
          </c:tx>
          <c:spPr>
            <a:solidFill>
              <a:srgbClr val="548235"/>
            </a:solidFill>
            <a:ln w="0">
              <a:noFill/>
            </a:ln>
          </c:spPr>
          <c:invertIfNegative val="0"/>
          <c:dPt>
            <c:idx val="4"/>
            <c:invertIfNegative val="0"/>
            <c:spPr>
              <a:solidFill>
                <a:srgbClr val="548235"/>
              </a:solidFill>
              <a:ln w="0">
                <a:noFill/>
              </a:ln>
            </c:spPr>
          </c:dPt>
          <c:dLbls>
            <c:dLbl>
              <c:idx val="4"/>
              <c:numFmt formatCode="#,##0_);\(#,##0\)" sourceLinked="0"/>
              <c:txPr>
                <a:bodyPr wrap="square"/>
                <a:lstStyle/>
                <a:p>
                  <a:pPr>
                    <a:defRPr b="0" sz="900" spc="-1" strike="noStrike">
                      <a:solidFill>
                        <a:srgbClr val="ffffff"/>
                      </a:solidFill>
                      <a:latin typeface="Calibri"/>
                    </a:defRPr>
                  </a:p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0" sz="900" spc="-1" strike="noStrike">
                    <a:solidFill>
                      <a:srgbClr val="ffffff"/>
                    </a:solidFill>
                    <a:latin typeface="Calibri"/>
                  </a:defRPr>
                </a:pPr>
              </a:p>
            </c:txPr>
            <c:dLblPos val="ctr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categories</c:f>
              <c:numCache>
                <c:formatCode>yyyy</c:formatCod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numCache>
            </c:numRef>
          </c:cat>
          <c:val>
            <c:numRef>
              <c:f>1</c:f>
              <c:numCache>
                <c:formatCode>General</c:formatCode>
                <c:ptCount val="7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Product 1</c:v>
                </c:pt>
              </c:strCache>
            </c:strRef>
          </c:tx>
          <c:spPr>
            <a:solidFill>
              <a:srgbClr val="a9d18e"/>
            </a:solidFill>
            <a:ln w="0">
              <a:noFill/>
            </a:ln>
          </c:spPr>
          <c:invertIfNegative val="0"/>
          <c:dPt>
            <c:idx val="4"/>
            <c:invertIfNegative val="0"/>
            <c:spPr>
              <a:solidFill>
                <a:srgbClr val="a9d18e"/>
              </a:solidFill>
              <a:ln w="0">
                <a:noFill/>
              </a:ln>
            </c:spPr>
          </c:dPt>
          <c:dLbls>
            <c:dLbl>
              <c:idx val="4"/>
              <c:numFmt formatCode="#,##0_);\(#,##0\)" sourceLinked="0"/>
              <c:txPr>
                <a:bodyPr wrap="square"/>
                <a:lstStyle/>
                <a:p>
                  <a:pPr>
                    <a:defRPr b="0" sz="900" spc="-1" strike="noStrike">
                      <a:solidFill>
                        <a:srgbClr val="ffffff"/>
                      </a:solidFill>
                      <a:latin typeface="Calibri"/>
                    </a:defRPr>
                  </a:p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 wrap="square"/>
              <a:lstStyle/>
              <a:p>
                <a:pPr>
                  <a:defRPr b="0" sz="900" spc="-1" strike="noStrike">
                    <a:solidFill>
                      <a:srgbClr val="ffffff"/>
                    </a:solidFill>
                    <a:latin typeface="Calibri"/>
                  </a:defRPr>
                </a:pPr>
              </a:p>
            </c:txPr>
            <c:dLblPos val="ctr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categories</c:f>
              <c:numCache>
                <c:formatCode>yyyy</c:formatCod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numCache>
            </c:numRef>
          </c:cat>
          <c:val>
            <c:numRef>
              <c:f>2</c:f>
              <c:numCache>
                <c:formatCode>General</c:formatCode>
                <c:ptCount val="7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</c:numCache>
            </c:numRef>
          </c:val>
        </c:ser>
        <c:ser>
          <c:idx val="3"/>
          <c:order val="3"/>
          <c:tx>
            <c:strRef>
              <c:f>label 3</c:f>
              <c:strCache>
                <c:ptCount val="1"/>
                <c:pt idx="0">
                  <c:v>Product 2</c:v>
                </c:pt>
              </c:strCache>
            </c:strRef>
          </c:tx>
          <c:spPr>
            <a:solidFill>
              <a:srgbClr val="535353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1200" spc="-1" strike="noStrike">
                    <a:solidFill>
                      <a:srgbClr val="000000"/>
                    </a:solidFill>
                    <a:latin typeface="Calibri"/>
                  </a:defRPr>
                </a:pPr>
              </a:p>
            </c:txPr>
            <c:dLblPos val="ctr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categories</c:f>
              <c:numCache>
                <c:formatCode>yyyy</c:formatCod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numCache>
            </c:numRef>
          </c:cat>
          <c:val>
            <c:numRef>
              <c:f>3</c:f>
              <c:numCache>
                <c:formatCode>General</c:formatCode>
                <c:ptCount val="7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</c:numCache>
            </c:numRef>
          </c:val>
        </c:ser>
        <c:ser>
          <c:idx val="4"/>
          <c:order val="4"/>
          <c:tx>
            <c:strRef>
              <c:f>label 4</c:f>
              <c:strCache>
                <c:ptCount val="1"/>
                <c:pt idx="0">
                  <c:v>Product 3</c:v>
                </c:pt>
              </c:strCache>
            </c:strRef>
          </c:tx>
          <c:spPr>
            <a:solidFill>
              <a:srgbClr val="a5a5a5"/>
            </a:solidFill>
            <a:ln w="0">
              <a:noFill/>
            </a:ln>
          </c:spPr>
          <c:invertIfNegative val="0"/>
          <c:dLbls>
            <c:txPr>
              <a:bodyPr wrap="square"/>
              <a:lstStyle/>
              <a:p>
                <a:pPr>
                  <a:defRPr b="0" sz="1200" spc="-1" strike="noStrike">
                    <a:solidFill>
                      <a:srgbClr val="000000"/>
                    </a:solidFill>
                    <a:latin typeface="Calibri"/>
                  </a:defRPr>
                </a:pPr>
              </a:p>
            </c:txPr>
            <c:dLblPos val="ctr"/>
            <c:showLegendKey val="0"/>
            <c:showVal val="0"/>
            <c:showCatName val="0"/>
            <c:showSerName val="0"/>
            <c:showPercent val="0"/>
            <c:separator>; </c:separator>
            <c:showLeaderLines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categories</c:f>
              <c:numCache>
                <c:formatCode>yyyy</c:formatCod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numCache>
            </c:numRef>
          </c:cat>
          <c:val>
            <c:numRef>
              <c:f>4</c:f>
              <c:numCache>
                <c:formatCode>General</c:formatCode>
                <c:ptCount val="7"/>
                <c:pt idx="0">
                  <c:v>5</c:v>
                </c:pt>
                <c:pt idx="1">
                  <c:v>6</c:v>
                </c:pt>
                <c:pt idx="2">
                  <c:v>7</c:v>
                </c:pt>
                <c:pt idx="3">
                  <c:v>8</c:v>
                </c:pt>
                <c:pt idx="4">
                  <c:v>9</c:v>
                </c:pt>
                <c:pt idx="5">
                  <c:v>10</c:v>
                </c:pt>
                <c:pt idx="6">
                  <c:v>11</c:v>
                </c:pt>
              </c:numCache>
            </c:numRef>
          </c:val>
        </c:ser>
        <c:gapWidth val="75"/>
        <c:overlap val="100"/>
        <c:axId val="96201857"/>
        <c:axId val="38067966"/>
      </c:barChart>
      <c:lineChart>
        <c:grouping val="stacked"/>
        <c:varyColors val="0"/>
        <c:ser>
          <c:idx val="5"/>
          <c:order val="5"/>
          <c:tx>
            <c:strRef>
              <c:f>label 5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99ccff"/>
            </a:solidFill>
            <a:ln w="28440">
              <a:noFill/>
            </a:ln>
          </c:spPr>
          <c:marker>
            <c:symbol val="none"/>
          </c:marker>
          <c:dLbls>
            <c:numFmt formatCode="#,##0_);\(#,##0\)" sourceLinked="0"/>
            <c:txPr>
              <a:bodyPr wrap="square"/>
              <a:lstStyle/>
              <a:p>
                <a:pPr>
                  <a:defRPr b="0" sz="1200" spc="-1" strike="noStrike">
                    <a:solidFill>
                      <a:srgbClr val="404040"/>
                    </a:solidFill>
                    <a:latin typeface="Calibri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categories</c:f>
              <c:numCache>
                <c:formatCode>yyyy</c:formatCode>
                <c:ptCount val="7"/>
                <c:pt idx="0">
                  <c:v>2027</c:v>
                </c:pt>
                <c:pt idx="1">
                  <c:v>2028</c:v>
                </c:pt>
                <c:pt idx="2">
                  <c:v>2029</c:v>
                </c:pt>
                <c:pt idx="3">
                  <c:v>2030</c:v>
                </c:pt>
                <c:pt idx="4">
                  <c:v>2031</c:v>
                </c:pt>
                <c:pt idx="5">
                  <c:v>2032</c:v>
                </c:pt>
                <c:pt idx="6">
                  <c:v>2033</c:v>
                </c:pt>
              </c:numCache>
            </c:numRef>
          </c:cat>
          <c:val>
            <c:numRef>
              <c:f>5</c:f>
              <c:numCache>
                <c:formatCode>General</c:formatCode>
                <c:ptCount val="7"/>
                <c:pt idx="0">
                  <c:v>25</c:v>
                </c:pt>
                <c:pt idx="1">
                  <c:v>30</c:v>
                </c:pt>
                <c:pt idx="2">
                  <c:v>35</c:v>
                </c:pt>
                <c:pt idx="3">
                  <c:v>40</c:v>
                </c:pt>
                <c:pt idx="4">
                  <c:v>45</c:v>
                </c:pt>
                <c:pt idx="5">
                  <c:v>50</c:v>
                </c:pt>
                <c:pt idx="6">
                  <c:v>55</c:v>
                </c:pt>
              </c:numCache>
            </c:numRef>
          </c:val>
          <c:smooth val="0"/>
        </c:ser>
        <c:hiLowLines>
          <c:spPr>
            <a:ln w="0">
              <a:noFill/>
            </a:ln>
          </c:spPr>
        </c:hiLowLines>
        <c:marker val="0"/>
        <c:axId val="8735526"/>
        <c:axId val="81982815"/>
      </c:lineChart>
      <c:dateAx>
        <c:axId val="96201857"/>
        <c:scaling>
          <c:orientation val="minMax"/>
        </c:scaling>
        <c:delete val="0"/>
        <c:axPos val="b"/>
        <c:numFmt formatCode="yyyy" sourceLinked="0"/>
        <c:majorTickMark val="none"/>
        <c:minorTickMark val="none"/>
        <c:tickLblPos val="low"/>
        <c:spPr>
          <a:ln w="9360">
            <a:solidFill>
              <a:srgbClr val="d9d9d9"/>
            </a:solidFill>
            <a:round/>
          </a:ln>
        </c:spPr>
        <c:txPr>
          <a:bodyPr/>
          <a:lstStyle/>
          <a:p>
            <a:pPr>
              <a:defRPr b="0" sz="1200" spc="-1" strike="noStrike">
                <a:solidFill>
                  <a:srgbClr val="595959"/>
                </a:solidFill>
                <a:latin typeface="Calibri"/>
              </a:defRPr>
            </a:pPr>
          </a:p>
        </c:txPr>
        <c:crossAx val="38067966"/>
        <c:crosses val="autoZero"/>
        <c:auto val="1"/>
        <c:lblOffset val="100"/>
        <c:baseTimeUnit val="years"/>
        <c:noMultiLvlLbl val="0"/>
      </c:dateAx>
      <c:valAx>
        <c:axId val="38067966"/>
        <c:scaling>
          <c:orientation val="minMax"/>
        </c:scaling>
        <c:delete val="0"/>
        <c:axPos val="l"/>
        <c:numFmt formatCode="#,##0_);\(#,##0\)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b="0" sz="1200" spc="-1" strike="noStrike">
                <a:solidFill>
                  <a:srgbClr val="595959"/>
                </a:solidFill>
                <a:latin typeface="Calibri"/>
              </a:defRPr>
            </a:pPr>
          </a:p>
        </c:txPr>
        <c:crossAx val="96201857"/>
        <c:crosses val="autoZero"/>
        <c:crossBetween val="between"/>
      </c:valAx>
      <c:dateAx>
        <c:axId val="8735526"/>
        <c:scaling>
          <c:orientation val="minMax"/>
        </c:scaling>
        <c:delete val="1"/>
        <c:axPos val="t"/>
        <c:numFmt formatCode="[$-407]dd/mm/yyyy" sourceLinked="1"/>
        <c:majorTickMark val="out"/>
        <c:minorTickMark val="none"/>
        <c:tickLblPos val="nextTo"/>
        <c:spPr>
          <a:ln w="9360">
            <a:solidFill>
              <a:srgbClr val="878787"/>
            </a:solidFill>
            <a:round/>
          </a:ln>
        </c:spPr>
        <c:txPr>
          <a:bodyPr/>
          <a:lstStyle/>
          <a:p>
            <a:pPr>
              <a:defRPr b="0" sz="1200" spc="-1" strike="noStrike">
                <a:solidFill>
                  <a:srgbClr val="000000"/>
                </a:solidFill>
                <a:latin typeface="Calibri"/>
              </a:defRPr>
            </a:pPr>
          </a:p>
        </c:txPr>
        <c:crossAx val="81982815"/>
        <c:auto val="1"/>
        <c:lblOffset val="100"/>
        <c:baseTimeUnit val="years"/>
        <c:noMultiLvlLbl val="0"/>
      </c:dateAx>
      <c:valAx>
        <c:axId val="81982815"/>
        <c:scaling>
          <c:orientation val="minMax"/>
        </c:scaling>
        <c:delete val="0"/>
        <c:axPos val="r"/>
        <c:numFmt formatCode="#,##0_);\(#,##0\)" sourceLinked="0"/>
        <c:majorTickMark val="out"/>
        <c:minorTickMark val="none"/>
        <c:tickLblPos val="none"/>
        <c:spPr>
          <a:ln w="9360">
            <a:noFill/>
          </a:ln>
        </c:spPr>
        <c:txPr>
          <a:bodyPr/>
          <a:lstStyle/>
          <a:p>
            <a:pPr>
              <a:defRPr b="0" sz="1200" spc="-1" strike="noStrike">
                <a:solidFill>
                  <a:srgbClr val="595959"/>
                </a:solidFill>
                <a:latin typeface="Calibri"/>
              </a:defRPr>
            </a:pPr>
          </a:p>
        </c:txPr>
        <c:crossAx val="8735526"/>
        <c:crosses val="max"/>
        <c:crossBetween val="between"/>
      </c:valAx>
      <c:spPr>
        <a:noFill/>
        <a:ln w="0">
          <a:noFill/>
        </a:ln>
      </c:spPr>
    </c:plotArea>
    <c:legend>
      <c:legendPos val="r"/>
      <c:legendEntry>
        <c:idx val="5"/>
        <c:delete val="1"/>
      </c:legendEntry>
      <c:layout>
        <c:manualLayout>
          <c:xMode val="edge"/>
          <c:yMode val="edge"/>
          <c:x val="0.181644836989958"/>
          <c:y val="0.0668000750566979"/>
          <c:w val="0.330436874802927"/>
          <c:h val="0.519914591918165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b="0" sz="1200" spc="-1" strike="noStrike">
              <a:solidFill>
                <a:srgbClr val="595959"/>
              </a:solidFill>
              <a:latin typeface="Calibri"/>
            </a:defRPr>
          </a:pPr>
        </a:p>
      </c:txPr>
    </c:legend>
    <c:plotVisOnly val="1"/>
    <c:dispBlanksAs val="gap"/>
  </c:chart>
  <c:spPr>
    <a:noFill/>
    <a:ln w="0">
      <a:noFill/>
    </a:ln>
  </c:spPr>
</c:chartSpace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" sz="1200" spc="-1" strike="noStrike">
                <a:solidFill>
                  <a:schemeClr val="dk1"/>
                </a:solidFill>
                <a:latin typeface="Arial Nova Cond"/>
              </a:rPr>
              <a:t>Click to move the slide</a:t>
            </a:r>
            <a:endParaRPr b="0" lang="en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0">
              <a:buNone/>
            </a:pPr>
            <a:r>
              <a:rPr b="0" lang="de-DE" sz="2000" spc="-1" strike="noStrike">
                <a:solidFill>
                  <a:srgbClr val="000000"/>
                </a:solidFill>
                <a:latin typeface="Arial"/>
              </a:rPr>
              <a:t>Click to edit the notes format</a:t>
            </a:r>
            <a:endParaRPr b="0" lang="de-DE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de-DE" sz="1400" spc="-1" strike="noStrike">
                <a:solidFill>
                  <a:srgbClr val="000000"/>
                </a:solidFill>
                <a:latin typeface="Times New Roman"/>
              </a:rPr>
              <a:t>&lt;header&gt;</a:t>
            </a:r>
            <a:endParaRPr b="0" lang="de-DE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de-DE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de-DE" sz="1400" spc="-1" strike="noStrike">
                <a:solidFill>
                  <a:srgbClr val="000000"/>
                </a:solidFill>
                <a:latin typeface="Times New Roman"/>
              </a:rPr>
              <a:t>&lt;date/time&gt;</a:t>
            </a:r>
            <a:endParaRPr b="0" lang="de-DE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de-DE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b="0" lang="de-DE" sz="1400" spc="-1" strike="noStrike">
                <a:solidFill>
                  <a:srgbClr val="000000"/>
                </a:solidFill>
                <a:latin typeface="Times New Roman"/>
              </a:rPr>
              <a:t>&lt;footer&gt;</a:t>
            </a:r>
            <a:endParaRPr b="0" lang="de-DE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9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de-DE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BF939B79-8EBB-41F1-B73C-7629A70FECAB}" type="slidenum">
              <a:rPr b="0" lang="de-DE" sz="14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de-DE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sldImg"/>
          </p:nvPr>
        </p:nvSpPr>
        <p:spPr>
          <a:xfrm>
            <a:off x="404640" y="1236600"/>
            <a:ext cx="5933880" cy="3338280"/>
          </a:xfrm>
          <a:prstGeom prst="rect">
            <a:avLst/>
          </a:prstGeom>
          <a:ln w="0">
            <a:noFill/>
          </a:ln>
        </p:spPr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674640" y="4761000"/>
            <a:ext cx="5393880" cy="38952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16000" indent="0">
              <a:lnSpc>
                <a:spcPct val="90000"/>
              </a:lnSpc>
              <a:spcBef>
                <a:spcPts val="400"/>
              </a:spcBef>
              <a:buNone/>
            </a:pPr>
            <a:r>
              <a:rPr b="0" lang="en-US" sz="2000" spc="-1" strike="noStrike">
                <a:solidFill>
                  <a:srgbClr val="000000"/>
                </a:solidFill>
                <a:latin typeface="Arial"/>
              </a:rPr>
              <a:t>- </a:t>
            </a:r>
            <a:r>
              <a:rPr b="0" lang="en-US" sz="2000" spc="-1" strike="noStrike">
                <a:solidFill>
                  <a:schemeClr val="dk1"/>
                </a:solidFill>
                <a:latin typeface="Arial"/>
              </a:rPr>
              <a:t>That has never been on a farm before</a:t>
            </a:r>
            <a:endParaRPr b="0" lang="de-DE" sz="2000" spc="-1" strike="noStrike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90000"/>
              </a:lnSpc>
              <a:spcBef>
                <a:spcPts val="400"/>
              </a:spcBef>
              <a:buNone/>
            </a:pPr>
            <a:r>
              <a:rPr b="0" lang="en-US" sz="1200" spc="-1" strike="noStrike">
                <a:solidFill>
                  <a:schemeClr val="dk1"/>
                </a:solidFill>
                <a:latin typeface="Arial"/>
              </a:rPr>
              <a:t>- Letslook closer</a:t>
            </a:r>
            <a:endParaRPr b="0" lang="de-DE" sz="1200" spc="-1" strike="noStrike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b="0" lang="de-DE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sldNum" idx="4"/>
          </p:nvPr>
        </p:nvSpPr>
        <p:spPr>
          <a:xfrm>
            <a:off x="3819600" y="9398160"/>
            <a:ext cx="2922120" cy="495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lstStyle>
            <a:lvl1pPr indent="0" algn="r">
              <a:lnSpc>
                <a:spcPct val="100000"/>
              </a:lnSpc>
              <a:buNone/>
              <a:defRPr b="0" lang="fr-BE" sz="12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56E15E6F-91F3-4C0B-9C2D-70117E728A83}" type="slidenum">
              <a:rPr b="0" lang="fr-BE" sz="1200" spc="-1" strike="noStrike">
                <a:solidFill>
                  <a:srgbClr val="000000"/>
                </a:solidFill>
                <a:latin typeface="Times New Roman"/>
              </a:rPr>
              <a:t>&lt;number&gt;</a:t>
            </a:fld>
            <a:endParaRPr b="0" lang="de-DE" sz="12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07880" y="553320"/>
            <a:ext cx="11369520" cy="71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07880" y="2036880"/>
            <a:ext cx="113695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407880" y="4114800"/>
            <a:ext cx="113695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07880" y="553320"/>
            <a:ext cx="11369520" cy="71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407880" y="2036880"/>
            <a:ext cx="55483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/>
          </p:nvPr>
        </p:nvSpPr>
        <p:spPr>
          <a:xfrm>
            <a:off x="6234120" y="2036880"/>
            <a:ext cx="55483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/>
          </p:nvPr>
        </p:nvSpPr>
        <p:spPr>
          <a:xfrm>
            <a:off x="407880" y="4114800"/>
            <a:ext cx="55483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/>
          </p:nvPr>
        </p:nvSpPr>
        <p:spPr>
          <a:xfrm>
            <a:off x="6234120" y="4114800"/>
            <a:ext cx="55483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07880" y="553320"/>
            <a:ext cx="11369520" cy="71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07880" y="2036880"/>
            <a:ext cx="36608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252320" y="2036880"/>
            <a:ext cx="36608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8096400" y="2036880"/>
            <a:ext cx="36608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/>
          </p:nvPr>
        </p:nvSpPr>
        <p:spPr>
          <a:xfrm>
            <a:off x="407880" y="4114800"/>
            <a:ext cx="36608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72" name="PlaceHolder 6"/>
          <p:cNvSpPr>
            <a:spLocks noGrp="1"/>
          </p:cNvSpPr>
          <p:nvPr>
            <p:ph/>
          </p:nvPr>
        </p:nvSpPr>
        <p:spPr>
          <a:xfrm>
            <a:off x="4252320" y="4114800"/>
            <a:ext cx="36608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73" name="PlaceHolder 7"/>
          <p:cNvSpPr>
            <a:spLocks noGrp="1"/>
          </p:cNvSpPr>
          <p:nvPr>
            <p:ph/>
          </p:nvPr>
        </p:nvSpPr>
        <p:spPr>
          <a:xfrm>
            <a:off x="8096400" y="4114800"/>
            <a:ext cx="36608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07880" y="553320"/>
            <a:ext cx="11369520" cy="71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07880" y="2036880"/>
            <a:ext cx="1136952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de-DE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07880" y="553320"/>
            <a:ext cx="11369520" cy="71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407880" y="2036880"/>
            <a:ext cx="1136952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07880" y="553320"/>
            <a:ext cx="11369520" cy="71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07880" y="2036880"/>
            <a:ext cx="554832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/>
          </p:nvPr>
        </p:nvSpPr>
        <p:spPr>
          <a:xfrm>
            <a:off x="6234120" y="2036880"/>
            <a:ext cx="554832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07880" y="553320"/>
            <a:ext cx="11369520" cy="71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" sz="1200" spc="-1" strike="noStrike">
              <a:solidFill>
                <a:schemeClr val="dk1"/>
              </a:solidFill>
              <a:latin typeface="Arial Nova Cond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07880" y="553320"/>
            <a:ext cx="11369520" cy="333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de-DE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07880" y="553320"/>
            <a:ext cx="11369520" cy="71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407880" y="2036880"/>
            <a:ext cx="55483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/>
          </p:nvPr>
        </p:nvSpPr>
        <p:spPr>
          <a:xfrm>
            <a:off x="6234120" y="2036880"/>
            <a:ext cx="554832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/>
          </p:nvPr>
        </p:nvSpPr>
        <p:spPr>
          <a:xfrm>
            <a:off x="407880" y="4114800"/>
            <a:ext cx="55483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07880" y="553320"/>
            <a:ext cx="11369520" cy="71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407880" y="2036880"/>
            <a:ext cx="554832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6234120" y="2036880"/>
            <a:ext cx="55483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/>
          </p:nvPr>
        </p:nvSpPr>
        <p:spPr>
          <a:xfrm>
            <a:off x="6234120" y="4114800"/>
            <a:ext cx="55483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07880" y="553320"/>
            <a:ext cx="11369520" cy="71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07880" y="2036880"/>
            <a:ext cx="55483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6234120" y="2036880"/>
            <a:ext cx="55483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07880" y="4114800"/>
            <a:ext cx="1136952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en-US" sz="1200" spc="-1" strike="noStrike">
              <a:solidFill>
                <a:schemeClr val="dk1"/>
              </a:solidFill>
              <a:latin typeface="Arial Nova Cond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oleObject" Target="../embeddings/oleObject1.bin"/><Relationship Id="rId3" Type="http://schemas.openxmlformats.org/officeDocument/2006/relationships/image" Target="../media/image1.wmf"/><Relationship Id="rId4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6" Type="http://schemas.openxmlformats.org/officeDocument/2006/relationships/slideLayout" Target="../slideLayouts/slideLayout1.xml"/><Relationship Id="rId7" Type="http://schemas.openxmlformats.org/officeDocument/2006/relationships/slideLayout" Target="../slideLayouts/slideLayout2.xml"/><Relationship Id="rId8" Type="http://schemas.openxmlformats.org/officeDocument/2006/relationships/slideLayout" Target="../slideLayouts/slideLayout3.xml"/><Relationship Id="rId9" Type="http://schemas.openxmlformats.org/officeDocument/2006/relationships/slideLayout" Target="../slideLayouts/slideLayout4.xml"/><Relationship Id="rId10" Type="http://schemas.openxmlformats.org/officeDocument/2006/relationships/slideLayout" Target="../slideLayouts/slideLayout5.xml"/><Relationship Id="rId11" Type="http://schemas.openxmlformats.org/officeDocument/2006/relationships/slideLayout" Target="../slideLayouts/slideLayout6.xml"/><Relationship Id="rId12" Type="http://schemas.openxmlformats.org/officeDocument/2006/relationships/slideLayout" Target="../slideLayouts/slideLayout7.xml"/><Relationship Id="rId13" Type="http://schemas.openxmlformats.org/officeDocument/2006/relationships/slideLayout" Target="../slideLayouts/slideLayout8.xml"/><Relationship Id="rId14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11.xml"/><Relationship Id="rId17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0" name="!!!Do not delete this th-style object!!!!"/>
          <p:cNvGraphicFramePr/>
          <p:nvPr/>
        </p:nvGraphicFramePr>
        <p:xfrm>
          <a:off x="1800" y="1440"/>
          <a:ext cx="1440" cy="1080"/>
        </p:xfrm>
        <a:graphic>
          <a:graphicData uri="http://schemas.openxmlformats.org/presentationml/2006/ole">
            <p:oleObj progId="TCLayout.ActiveDocument.1" r:id="rId2" spid="">
              <p:embed/>
              <p:pic>
                <p:nvPicPr>
                  <p:cNvPr id="1" name="!!!Do not delete this th-style object!!!!" descr=""/>
                  <p:cNvPicPr/>
                  <p:nvPr/>
                </p:nvPicPr>
                <p:blipFill>
                  <a:blip r:embed="rId3"/>
                  <a:stretch/>
                </p:blipFill>
                <p:spPr>
                  <a:xfrm>
                    <a:off x="1800" y="1440"/>
                    <a:ext cx="1440" cy="108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grpSp>
        <p:nvGrpSpPr>
          <p:cNvPr id="2" name="Drawing grid"/>
          <p:cNvGrpSpPr/>
          <p:nvPr/>
        </p:nvGrpSpPr>
        <p:grpSpPr>
          <a:xfrm>
            <a:off x="0" y="0"/>
            <a:ext cx="12191760" cy="6858000"/>
            <a:chOff x="0" y="0"/>
            <a:chExt cx="12191760" cy="6858000"/>
          </a:xfrm>
        </p:grpSpPr>
        <p:cxnSp>
          <p:nvCxnSpPr>
            <p:cNvPr id="3" name="!!!Do not delete!!!"/>
            <p:cNvCxnSpPr/>
            <p:nvPr/>
          </p:nvCxnSpPr>
          <p:spPr>
            <a:xfrm>
              <a:off x="0" y="400320"/>
              <a:ext cx="12192120" cy="360"/>
            </a:xfrm>
            <a:prstGeom prst="straightConnector1">
              <a:avLst/>
            </a:prstGeom>
            <a:ln cap="sq" w="6350">
              <a:solidFill>
                <a:srgbClr val="ced3d6"/>
              </a:solidFill>
              <a:prstDash val="sysDot"/>
              <a:round/>
            </a:ln>
          </p:spPr>
        </p:cxnSp>
        <p:cxnSp>
          <p:nvCxnSpPr>
            <p:cNvPr id="4" name="!!!Do not delete!!!"/>
            <p:cNvCxnSpPr/>
            <p:nvPr/>
          </p:nvCxnSpPr>
          <p:spPr>
            <a:xfrm>
              <a:off x="413640" y="0"/>
              <a:ext cx="360" cy="6858360"/>
            </a:xfrm>
            <a:prstGeom prst="straightConnector1">
              <a:avLst/>
            </a:prstGeom>
            <a:ln cap="sq" w="6350">
              <a:solidFill>
                <a:srgbClr val="ced3d6"/>
              </a:solidFill>
              <a:prstDash val="sysDot"/>
              <a:round/>
            </a:ln>
          </p:spPr>
        </p:cxnSp>
        <p:cxnSp>
          <p:nvCxnSpPr>
            <p:cNvPr id="5" name="!!!Do not delete!!!"/>
            <p:cNvCxnSpPr/>
            <p:nvPr/>
          </p:nvCxnSpPr>
          <p:spPr>
            <a:xfrm>
              <a:off x="11790000" y="0"/>
              <a:ext cx="360" cy="6858360"/>
            </a:xfrm>
            <a:prstGeom prst="straightConnector1">
              <a:avLst/>
            </a:prstGeom>
            <a:ln cap="sq" w="6350">
              <a:solidFill>
                <a:srgbClr val="ced3d6"/>
              </a:solidFill>
              <a:prstDash val="sysDot"/>
              <a:round/>
            </a:ln>
          </p:spPr>
        </p:cxnSp>
        <p:cxnSp>
          <p:nvCxnSpPr>
            <p:cNvPr id="6" name="!!!Do not delete!!!"/>
            <p:cNvCxnSpPr/>
            <p:nvPr/>
          </p:nvCxnSpPr>
          <p:spPr>
            <a:xfrm>
              <a:off x="0" y="188640"/>
              <a:ext cx="12192120" cy="360"/>
            </a:xfrm>
            <a:prstGeom prst="straightConnector1">
              <a:avLst/>
            </a:prstGeom>
            <a:ln cap="sq" w="6350">
              <a:solidFill>
                <a:srgbClr val="ced3d6"/>
              </a:solidFill>
              <a:prstDash val="sysDot"/>
              <a:round/>
            </a:ln>
          </p:spPr>
        </p:cxnSp>
        <p:cxnSp>
          <p:nvCxnSpPr>
            <p:cNvPr id="7" name="!!!Do not delete!!!"/>
            <p:cNvCxnSpPr/>
            <p:nvPr/>
          </p:nvCxnSpPr>
          <p:spPr>
            <a:xfrm>
              <a:off x="0" y="1520640"/>
              <a:ext cx="12192120" cy="360"/>
            </a:xfrm>
            <a:prstGeom prst="straightConnector1">
              <a:avLst/>
            </a:prstGeom>
            <a:ln cap="sq" w="6350">
              <a:solidFill>
                <a:srgbClr val="ced3d6"/>
              </a:solidFill>
              <a:prstDash val="sysDot"/>
              <a:round/>
            </a:ln>
          </p:spPr>
        </p:cxnSp>
        <p:cxnSp>
          <p:nvCxnSpPr>
            <p:cNvPr id="8" name="!!!Do not delete!!!"/>
            <p:cNvCxnSpPr/>
            <p:nvPr/>
          </p:nvCxnSpPr>
          <p:spPr>
            <a:xfrm>
              <a:off x="0" y="6057720"/>
              <a:ext cx="12192120" cy="360"/>
            </a:xfrm>
            <a:prstGeom prst="straightConnector1">
              <a:avLst/>
            </a:prstGeom>
            <a:ln cap="sq" w="6350">
              <a:solidFill>
                <a:srgbClr val="ced3d6"/>
              </a:solidFill>
              <a:prstDash val="sysDot"/>
              <a:round/>
            </a:ln>
          </p:spPr>
        </p:cxnSp>
        <p:cxnSp>
          <p:nvCxnSpPr>
            <p:cNvPr id="9" name="!!!Do not delete!!!"/>
            <p:cNvCxnSpPr/>
            <p:nvPr/>
          </p:nvCxnSpPr>
          <p:spPr>
            <a:xfrm>
              <a:off x="0" y="6708600"/>
              <a:ext cx="12192120" cy="360"/>
            </a:xfrm>
            <a:prstGeom prst="straightConnector1">
              <a:avLst/>
            </a:prstGeom>
            <a:ln cap="sq" w="6350">
              <a:solidFill>
                <a:srgbClr val="ced3d6"/>
              </a:solidFill>
              <a:prstDash val="sysDot"/>
              <a:round/>
            </a:ln>
          </p:spPr>
        </p:cxnSp>
        <p:cxnSp>
          <p:nvCxnSpPr>
            <p:cNvPr id="10" name="!!!Do not delete!!!"/>
            <p:cNvCxnSpPr/>
            <p:nvPr/>
          </p:nvCxnSpPr>
          <p:spPr>
            <a:xfrm>
              <a:off x="0" y="2026440"/>
              <a:ext cx="12192120" cy="360"/>
            </a:xfrm>
            <a:prstGeom prst="straightConnector1">
              <a:avLst/>
            </a:prstGeom>
            <a:ln cap="sq" w="6350">
              <a:solidFill>
                <a:srgbClr val="ced3d6"/>
              </a:solidFill>
              <a:prstDash val="sysDot"/>
              <a:round/>
            </a:ln>
          </p:spPr>
        </p:cxnSp>
        <p:cxnSp>
          <p:nvCxnSpPr>
            <p:cNvPr id="11" name="!!!Do not delete!!!"/>
            <p:cNvCxnSpPr/>
            <p:nvPr/>
          </p:nvCxnSpPr>
          <p:spPr>
            <a:xfrm>
              <a:off x="0" y="546840"/>
              <a:ext cx="12192120" cy="360"/>
            </a:xfrm>
            <a:prstGeom prst="straightConnector1">
              <a:avLst/>
            </a:prstGeom>
            <a:ln cap="sq" w="6350">
              <a:solidFill>
                <a:srgbClr val="ced3d6"/>
              </a:solidFill>
              <a:prstDash val="sysDot"/>
              <a:round/>
            </a:ln>
          </p:spPr>
        </p:cxnSp>
        <p:cxnSp>
          <p:nvCxnSpPr>
            <p:cNvPr id="12" name="!!!Do not delete!!!"/>
            <p:cNvCxnSpPr/>
            <p:nvPr/>
          </p:nvCxnSpPr>
          <p:spPr>
            <a:xfrm>
              <a:off x="0" y="6597360"/>
              <a:ext cx="12192120" cy="360"/>
            </a:xfrm>
            <a:prstGeom prst="straightConnector1">
              <a:avLst/>
            </a:prstGeom>
            <a:ln cap="sq" w="6350">
              <a:solidFill>
                <a:srgbClr val="ced3d6"/>
              </a:solidFill>
              <a:prstDash val="sysDot"/>
              <a:round/>
            </a:ln>
          </p:spPr>
        </p:cxnSp>
        <p:cxnSp>
          <p:nvCxnSpPr>
            <p:cNvPr id="13" name="!!!Do not delete!!!"/>
            <p:cNvCxnSpPr/>
            <p:nvPr/>
          </p:nvCxnSpPr>
          <p:spPr>
            <a:xfrm>
              <a:off x="0" y="6308280"/>
              <a:ext cx="12192120" cy="360"/>
            </a:xfrm>
            <a:prstGeom prst="straightConnector1">
              <a:avLst/>
            </a:prstGeom>
            <a:ln cap="sq" w="6350">
              <a:solidFill>
                <a:srgbClr val="ced3d6"/>
              </a:solidFill>
              <a:prstDash val="sysDot"/>
              <a:round/>
            </a:ln>
          </p:spPr>
        </p:cxnSp>
      </p:grpSp>
      <p:sp>
        <p:nvSpPr>
          <p:cNvPr id="14" name="Slide Number"/>
          <p:cNvSpPr/>
          <p:nvPr/>
        </p:nvSpPr>
        <p:spPr>
          <a:xfrm>
            <a:off x="11930040" y="6713640"/>
            <a:ext cx="222480" cy="12456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lIns="0" rIns="0" tIns="0" bIns="0" anchor="t">
            <a:spAutoFit/>
          </a:bodyPr>
          <a:p>
            <a:pPr defTabSz="914400">
              <a:lnSpc>
                <a:spcPct val="90000"/>
              </a:lnSpc>
              <a:tabLst>
                <a:tab algn="l" pos="0"/>
              </a:tabLst>
            </a:pPr>
            <a:fld id="{D48A34D2-E630-43C8-AAC2-D8E2C54030F4}" type="slidenum">
              <a:rPr b="0" lang="en-US" sz="9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&lt;number&gt;</a:t>
            </a:fld>
            <a:endParaRPr b="0" lang="de-DE" sz="9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Slide Number Line"/>
          <p:cNvSpPr/>
          <p:nvPr/>
        </p:nvSpPr>
        <p:spPr>
          <a:xfrm>
            <a:off x="11858040" y="6704280"/>
            <a:ext cx="360" cy="126360"/>
          </a:xfrm>
          <a:prstGeom prst="line">
            <a:avLst/>
          </a:prstGeom>
          <a:ln w="3175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endParaRPr b="1" lang="en-US" sz="900" spc="-1" strike="noStrike">
              <a:solidFill>
                <a:schemeClr val="dk1"/>
              </a:solidFill>
              <a:latin typeface="Arial Nova Cond"/>
              <a:ea typeface="Microsoft Tai Le"/>
            </a:endParaRPr>
          </a:p>
        </p:txBody>
      </p:sp>
      <p:sp>
        <p:nvSpPr>
          <p:cNvPr id="16" name="Doc Code" hidden="1"/>
          <p:cNvSpPr/>
          <p:nvPr/>
        </p:nvSpPr>
        <p:spPr>
          <a:xfrm rot="16200000">
            <a:off x="11739240" y="3366720"/>
            <a:ext cx="515160" cy="12384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lIns="0" rIns="0" tIns="0" bIns="0" anchor="t">
            <a:spAutoFit/>
          </a:bodyPr>
          <a:p>
            <a:pPr algn="ctr" defTabSz="914400">
              <a:lnSpc>
                <a:spcPct val="90000"/>
              </a:lnSpc>
              <a:tabLst>
                <a:tab algn="l" pos="0"/>
              </a:tabLst>
            </a:pPr>
            <a:r>
              <a:rPr b="0" lang="en-US" sz="900" spc="-1" strike="noStrike">
                <a:solidFill>
                  <a:schemeClr val="dk2"/>
                </a:solidFill>
                <a:latin typeface="Arial Nova Cond"/>
                <a:ea typeface="Microsoft Tai Le"/>
              </a:rPr>
              <a:t>test13.pptx</a:t>
            </a:r>
            <a:endParaRPr b="0" lang="de-DE" sz="9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rbStamp_Workinprogress" hidden="1"/>
          <p:cNvSpPr/>
          <p:nvPr/>
        </p:nvSpPr>
        <p:spPr>
          <a:xfrm rot="16200000">
            <a:off x="-3338640" y="3341160"/>
            <a:ext cx="6857640" cy="17964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90000"/>
              </a:lnSpc>
            </a:pPr>
            <a:r>
              <a:rPr b="1" lang="en-US" sz="1000" spc="-1" strike="noStrike">
                <a:solidFill>
                  <a:schemeClr val="dk2"/>
                </a:solidFill>
                <a:latin typeface="Arial Nova Cond"/>
                <a:ea typeface="Microsoft Tai Le"/>
              </a:rPr>
              <a:t>Work in progress</a:t>
            </a:r>
            <a:endParaRPr b="0" lang="de-DE" sz="1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rbStamp_Draft" hidden="1"/>
          <p:cNvSpPr/>
          <p:nvPr/>
        </p:nvSpPr>
        <p:spPr>
          <a:xfrm rot="16200000">
            <a:off x="-3338640" y="3341160"/>
            <a:ext cx="6857640" cy="17964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90000"/>
              </a:lnSpc>
            </a:pPr>
            <a:r>
              <a:rPr b="1" lang="en-US" sz="1000" spc="-1" strike="noStrike">
                <a:solidFill>
                  <a:schemeClr val="dk2"/>
                </a:solidFill>
                <a:latin typeface="Arial Nova Cond"/>
                <a:ea typeface="Microsoft Tai Le"/>
              </a:rPr>
              <a:t>Draft</a:t>
            </a:r>
            <a:endParaRPr b="0" lang="de-DE" sz="1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rbStamp_Confidential" hidden="1"/>
          <p:cNvSpPr/>
          <p:nvPr/>
        </p:nvSpPr>
        <p:spPr>
          <a:xfrm rot="16200000">
            <a:off x="-3338640" y="3341160"/>
            <a:ext cx="6857640" cy="17964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90000"/>
              </a:lnSpc>
            </a:pPr>
            <a:r>
              <a:rPr b="1" lang="en-US" sz="10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Confidential</a:t>
            </a:r>
            <a:endParaRPr b="0" lang="de-DE" sz="1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0" name="rbStamp_StrictlyConfidential" hidden="1"/>
          <p:cNvSpPr/>
          <p:nvPr/>
        </p:nvSpPr>
        <p:spPr>
          <a:xfrm rot="16200000">
            <a:off x="-3338640" y="3341160"/>
            <a:ext cx="6857640" cy="17964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90000"/>
              </a:lnSpc>
            </a:pPr>
            <a:r>
              <a:rPr b="1" lang="en-US" sz="10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Strictly Confidential</a:t>
            </a:r>
            <a:endParaRPr b="0" lang="de-DE" sz="1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" name="Source" hidden="1"/>
          <p:cNvSpPr/>
          <p:nvPr/>
        </p:nvSpPr>
        <p:spPr>
          <a:xfrm>
            <a:off x="414000" y="6708600"/>
            <a:ext cx="8204400" cy="12420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spAutoFit/>
          </a:bodyPr>
          <a:p>
            <a:pPr>
              <a:lnSpc>
                <a:spcPct val="90000"/>
              </a:lnSpc>
              <a:tabLst>
                <a:tab algn="l" pos="4857840"/>
              </a:tabLst>
            </a:pPr>
            <a:r>
              <a:rPr b="0" lang="en-US" sz="900" spc="-1" strike="noStrike">
                <a:solidFill>
                  <a:schemeClr val="dk2"/>
                </a:solidFill>
                <a:latin typeface="Arial Nova Cond"/>
                <a:ea typeface="Microsoft Tai Le"/>
              </a:rPr>
              <a:t>Source: xxx</a:t>
            </a:r>
            <a:endParaRPr b="0" lang="de-DE" sz="9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Notes" hidden="1"/>
          <p:cNvSpPr/>
          <p:nvPr/>
        </p:nvSpPr>
        <p:spPr>
          <a:xfrm>
            <a:off x="414000" y="6463440"/>
            <a:ext cx="8202600" cy="12420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b">
            <a:spAutoFit/>
          </a:bodyPr>
          <a:p>
            <a:pPr>
              <a:lnSpc>
                <a:spcPct val="90000"/>
              </a:lnSpc>
            </a:pPr>
            <a:r>
              <a:rPr b="0" lang="en-US" sz="900" spc="-1" strike="noStrike">
                <a:solidFill>
                  <a:schemeClr val="dk2"/>
                </a:solidFill>
                <a:latin typeface="Arial Nova Cond"/>
                <a:ea typeface="Microsoft Tai Le"/>
              </a:rPr>
              <a:t>1) xxx</a:t>
            </a:r>
            <a:endParaRPr b="0" lang="de-DE" sz="9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3" name="Legend"/>
          <p:cNvGrpSpPr/>
          <p:nvPr/>
        </p:nvGrpSpPr>
        <p:grpSpPr>
          <a:xfrm>
            <a:off x="407880" y="6169320"/>
            <a:ext cx="563760" cy="138240"/>
            <a:chOff x="407880" y="6169320"/>
            <a:chExt cx="563760" cy="138240"/>
          </a:xfrm>
        </p:grpSpPr>
        <p:sp>
          <p:nvSpPr>
            <p:cNvPr id="24" name="LegendIcon"/>
            <p:cNvSpPr/>
            <p:nvPr/>
          </p:nvSpPr>
          <p:spPr>
            <a:xfrm>
              <a:off x="407880" y="6170400"/>
              <a:ext cx="136440" cy="136440"/>
            </a:xfrm>
            <a:prstGeom prst="rect">
              <a:avLst/>
            </a:prstGeom>
            <a:solidFill>
              <a:schemeClr val="bg2"/>
            </a:solidFill>
            <a:ln w="6350">
              <a:solidFill>
                <a:srgbClr val="fffff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numCol="1" spcCol="0" horzOverflow="overflow" lIns="72000" rIns="72000" tIns="68400" bIns="68400" anchor="t">
              <a:noAutofit/>
            </a:bodyPr>
            <a:p>
              <a:pPr>
                <a:lnSpc>
                  <a:spcPct val="90000"/>
                </a:lnSpc>
                <a:spcBef>
                  <a:spcPts val="400"/>
                </a:spcBef>
              </a:pPr>
              <a:endParaRPr b="0" lang="en-US" sz="1200" spc="-1" strike="noStrike">
                <a:solidFill>
                  <a:schemeClr val="lt1"/>
                </a:solidFill>
                <a:latin typeface="Arial Nova Cond"/>
                <a:ea typeface="Microsoft Tai Le"/>
              </a:endParaRPr>
            </a:p>
          </p:txBody>
        </p:sp>
        <p:sp>
          <p:nvSpPr>
            <p:cNvPr id="25" name="LegendText"/>
            <p:cNvSpPr/>
            <p:nvPr/>
          </p:nvSpPr>
          <p:spPr>
            <a:xfrm>
              <a:off x="600120" y="6169320"/>
              <a:ext cx="371520" cy="138240"/>
            </a:xfrm>
            <a:prstGeom prst="rect">
              <a:avLst/>
            </a:prstGeom>
            <a:noFill/>
            <a:ln w="9525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0" rIns="0" tIns="0" bIns="0" anchor="ctr">
              <a:spAutoFit/>
            </a:bodyPr>
            <a:p>
              <a:pPr defTabSz="914400">
                <a:lnSpc>
                  <a:spcPct val="90000"/>
                </a:lnSpc>
                <a:tabLst>
                  <a:tab algn="l" pos="0"/>
                </a:tabLst>
              </a:pPr>
              <a:r>
                <a:rPr b="0" lang="en-US" sz="1000" spc="-1" strike="noStrike">
                  <a:solidFill>
                    <a:schemeClr val="dk1"/>
                  </a:solidFill>
                  <a:latin typeface="Arial Nova Cond"/>
                  <a:ea typeface="Microsoft Tai Le"/>
                </a:rPr>
                <a:t>Legend</a:t>
              </a:r>
              <a:endParaRPr b="0" lang="de-DE" sz="10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26" name="Numbered_list" hidden="1"/>
          <p:cNvSpPr/>
          <p:nvPr/>
        </p:nvSpPr>
        <p:spPr>
          <a:xfrm>
            <a:off x="2206440" y="2023920"/>
            <a:ext cx="1785960" cy="81072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90000"/>
              </a:lnSpc>
              <a:spcBef>
                <a:spcPts val="400"/>
              </a:spcBef>
              <a:tabLst>
                <a:tab algn="l" pos="0"/>
              </a:tabLst>
            </a:pPr>
            <a:r>
              <a:rPr b="1" lang="en-US" sz="12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12 Point Text: Level 0</a:t>
            </a:r>
            <a:endParaRPr b="0" lang="de-DE" sz="1200" spc="-1" strike="noStrike">
              <a:solidFill>
                <a:srgbClr val="000000"/>
              </a:solidFill>
              <a:latin typeface="Arial"/>
            </a:endParaRPr>
          </a:p>
          <a:p>
            <a:pPr lvl="1" marL="266760" indent="-266760" defTabSz="914400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Font typeface="Arial Nova Cond"/>
              <a:buAutoNum type="arabicPeriod"/>
              <a:tabLst>
                <a:tab algn="l" pos="0"/>
              </a:tabLst>
            </a:pPr>
            <a:r>
              <a:rPr b="0" lang="en-US" sz="12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Level 1</a:t>
            </a:r>
            <a:endParaRPr b="0" lang="de-DE" sz="1200" spc="-1" strike="noStrike">
              <a:solidFill>
                <a:srgbClr val="000000"/>
              </a:solidFill>
              <a:latin typeface="Arial"/>
            </a:endParaRPr>
          </a:p>
          <a:p>
            <a:pPr lvl="2" marL="539640" indent="-272880" defTabSz="914400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Font typeface="Arial Nova Cond"/>
              <a:buAutoNum type="alphaLcPeriod"/>
              <a:tabLst>
                <a:tab algn="l" pos="0"/>
              </a:tabLst>
            </a:pPr>
            <a:r>
              <a:rPr b="0" lang="en-US" sz="12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Level 2</a:t>
            </a:r>
            <a:endParaRPr b="0" lang="de-DE" sz="1200" spc="-1" strike="noStrike">
              <a:solidFill>
                <a:srgbClr val="000000"/>
              </a:solidFill>
              <a:latin typeface="Arial"/>
            </a:endParaRPr>
          </a:p>
          <a:p>
            <a:pPr lvl="3" marL="806400" indent="-272880" defTabSz="914400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Font typeface="Arial Nova Cond"/>
              <a:buAutoNum type="romanLcPeriod"/>
              <a:tabLst>
                <a:tab algn="l" pos="0"/>
              </a:tabLst>
            </a:pPr>
            <a:r>
              <a:rPr b="0" lang="en-US" sz="12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Level 3</a:t>
            </a:r>
            <a:endParaRPr b="0" lang="de-DE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Formatted_text" hidden="1"/>
          <p:cNvSpPr/>
          <p:nvPr/>
        </p:nvSpPr>
        <p:spPr>
          <a:xfrm>
            <a:off x="420120" y="2023920"/>
            <a:ext cx="1785960" cy="81072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>
              <a:lnSpc>
                <a:spcPct val="90000"/>
              </a:lnSpc>
              <a:spcBef>
                <a:spcPts val="400"/>
              </a:spcBef>
            </a:pPr>
            <a:r>
              <a:rPr b="1" lang="en-US" sz="12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12 Point Text: Level 0</a:t>
            </a:r>
            <a:endParaRPr b="0" lang="de-DE" sz="1200" spc="-1" strike="noStrike">
              <a:solidFill>
                <a:srgbClr val="000000"/>
              </a:solidFill>
              <a:latin typeface="Arial"/>
            </a:endParaRPr>
          </a:p>
          <a:p>
            <a:pPr lvl="1" marL="125280" indent="-125280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Font typeface="Arial Nova Cond"/>
              <a:buChar char="•"/>
            </a:pPr>
            <a:r>
              <a:rPr b="0" lang="en-US" sz="12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Level 1</a:t>
            </a:r>
            <a:endParaRPr b="0" lang="de-DE" sz="1200" spc="-1" strike="noStrike">
              <a:solidFill>
                <a:srgbClr val="000000"/>
              </a:solidFill>
              <a:latin typeface="Arial"/>
            </a:endParaRPr>
          </a:p>
          <a:p>
            <a:pPr lvl="2" marL="238680" indent="-115560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Font typeface="Arial Nova Cond"/>
              <a:buChar char="–"/>
            </a:pPr>
            <a:r>
              <a:rPr b="0" lang="en-US" sz="12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Level 2</a:t>
            </a:r>
            <a:endParaRPr b="0" lang="de-DE" sz="1200" spc="-1" strike="noStrike">
              <a:solidFill>
                <a:srgbClr val="000000"/>
              </a:solidFill>
              <a:latin typeface="Arial"/>
            </a:endParaRPr>
          </a:p>
          <a:p>
            <a:pPr lvl="3" marL="345240" indent="-99720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Font typeface="Arial Nova Cond"/>
              <a:buChar char="-"/>
            </a:pPr>
            <a:r>
              <a:rPr b="0" lang="en-US" sz="12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Level 3</a:t>
            </a:r>
            <a:endParaRPr b="0" lang="de-DE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Subtitle" hidden="1"/>
          <p:cNvSpPr/>
          <p:nvPr/>
        </p:nvSpPr>
        <p:spPr>
          <a:xfrm>
            <a:off x="414000" y="1536120"/>
            <a:ext cx="11375640" cy="247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90000"/>
              </a:lnSpc>
              <a:tabLst>
                <a:tab algn="l" pos="0"/>
              </a:tabLst>
            </a:pPr>
            <a:r>
              <a:rPr b="0" lang="en-US" sz="1800" spc="-1" strike="noStrike">
                <a:solidFill>
                  <a:schemeClr val="dk2"/>
                </a:solidFill>
                <a:latin typeface="Arial Nova Cond"/>
                <a:ea typeface="Microsoft Tai Le"/>
              </a:rPr>
              <a:t>Subtitle</a:t>
            </a:r>
            <a:endParaRPr b="0" lang="de-DE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RbLabel" hidden="1"/>
          <p:cNvSpPr/>
          <p:nvPr/>
        </p:nvSpPr>
        <p:spPr>
          <a:xfrm>
            <a:off x="11423880" y="192240"/>
            <a:ext cx="358200" cy="208800"/>
          </a:xfrm>
          <a:prstGeom prst="rect">
            <a:avLst/>
          </a:prstGeom>
          <a:solidFill>
            <a:schemeClr val="tx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36000" rIns="36000" tIns="36000" bIns="36000" anchor="ctr" anchorCtr="1">
            <a:spAutoFit/>
          </a:bodyPr>
          <a:p>
            <a:pPr algn="r" defTabSz="914400">
              <a:lnSpc>
                <a:spcPct val="90000"/>
              </a:lnSpc>
              <a:tabLst>
                <a:tab algn="l" pos="0"/>
              </a:tabLst>
            </a:pPr>
            <a:r>
              <a:rPr b="1" lang="en-US" sz="10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Label</a:t>
            </a:r>
            <a:endParaRPr b="0" lang="de-DE" sz="1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" name="RbSticker" hidden="1"/>
          <p:cNvSpPr/>
          <p:nvPr/>
        </p:nvSpPr>
        <p:spPr>
          <a:xfrm>
            <a:off x="714600" y="230040"/>
            <a:ext cx="360720" cy="138240"/>
          </a:xfrm>
          <a:prstGeom prst="rect">
            <a:avLst/>
          </a:prstGeom>
          <a:noFill/>
          <a:ln w="9525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>
              <a:lnSpc>
                <a:spcPct val="90000"/>
              </a:lnSpc>
            </a:pPr>
            <a:r>
              <a:rPr b="1" lang="en-US" sz="10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Sticker</a:t>
            </a:r>
            <a:endParaRPr b="0" lang="de-DE" sz="1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RbNavigator" hidden="1"/>
          <p:cNvSpPr/>
          <p:nvPr/>
        </p:nvSpPr>
        <p:spPr>
          <a:xfrm>
            <a:off x="415800" y="191160"/>
            <a:ext cx="215640" cy="215640"/>
          </a:xfrm>
          <a:prstGeom prst="ellipse">
            <a:avLst/>
          </a:prstGeom>
          <a:solidFill>
            <a:schemeClr val="tx1"/>
          </a:solidFill>
          <a:ln w="635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noAutofit/>
          </a:bodyPr>
          <a:p>
            <a:pPr algn="ctr">
              <a:lnSpc>
                <a:spcPct val="90000"/>
              </a:lnSpc>
            </a:pPr>
            <a:r>
              <a:rPr b="1" lang="en-US" sz="10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1</a:t>
            </a:r>
            <a:endParaRPr b="0" lang="de-DE" sz="10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2" name="Do not remove" hidden="1"/>
          <p:cNvSpPr/>
          <p:nvPr/>
        </p:nvSpPr>
        <p:spPr>
          <a:xfrm>
            <a:off x="0" y="0"/>
            <a:ext cx="12240" cy="12240"/>
          </a:xfrm>
          <a:prstGeom prst="octagon">
            <a:avLst>
              <a:gd name="adj" fmla="val 29289"/>
            </a:avLst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4320" bIns="4320" anchor="t">
            <a:noAutofit/>
          </a:bodyPr>
          <a:p>
            <a:pPr>
              <a:lnSpc>
                <a:spcPct val="100000"/>
              </a:lnSpc>
              <a:spcBef>
                <a:spcPts val="400"/>
              </a:spcBef>
            </a:pPr>
            <a:endParaRPr b="0" lang="en-US" sz="1200" spc="-1" strike="noStrike">
              <a:solidFill>
                <a:schemeClr val="dk1"/>
              </a:solidFill>
              <a:latin typeface="Arial Nova Cond"/>
              <a:ea typeface="Microsoft Tai Le"/>
            </a:endParaRPr>
          </a:p>
        </p:txBody>
      </p:sp>
      <p:graphicFrame>
        <p:nvGraphicFramePr>
          <p:cNvPr id="33" name="Object 2"/>
          <p:cNvGraphicFramePr/>
          <p:nvPr/>
        </p:nvGraphicFramePr>
        <p:xfrm>
          <a:off x="1440" y="1440"/>
          <a:ext cx="1080" cy="1080"/>
        </p:xfrm>
        <a:graphic>
          <a:graphicData uri="http://schemas.openxmlformats.org/presentationml/2006/ole">
            <p:oleObj progId="TCLayout.ActiveDocument.1" r:id="rId4" spid="">
              <p:embed/>
              <p:pic>
                <p:nvPicPr>
                  <p:cNvPr id="34" name="Object 2" descr=""/>
                  <p:cNvPicPr/>
                  <p:nvPr/>
                </p:nvPicPr>
                <p:blipFill>
                  <a:blip r:embed="rId5"/>
                  <a:stretch/>
                </p:blipFill>
                <p:spPr>
                  <a:xfrm>
                    <a:off x="1440" y="1440"/>
                    <a:ext cx="1080" cy="108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35" name="RbReference" hidden="1"/>
          <p:cNvSpPr/>
          <p:nvPr/>
        </p:nvSpPr>
        <p:spPr>
          <a:xfrm>
            <a:off x="414000" y="2023920"/>
            <a:ext cx="11380680" cy="4033440"/>
          </a:xfrm>
          <a:prstGeom prst="rect">
            <a:avLst/>
          </a:prstGeom>
          <a:solidFill>
            <a:srgbClr val="e2262d">
              <a:alpha val="25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numCol="1" spcCol="0" horzOverflow="overflow" lIns="0" rIns="72000" tIns="72000" bIns="0" anchor="t">
            <a:noAutofit/>
          </a:bodyPr>
          <a:p>
            <a:pPr algn="r">
              <a:lnSpc>
                <a:spcPct val="100000"/>
              </a:lnSpc>
            </a:pPr>
            <a:r>
              <a:rPr b="1" lang="en-US" sz="1400" spc="-1" strike="noStrike">
                <a:solidFill>
                  <a:srgbClr val="e2262d"/>
                </a:solidFill>
                <a:latin typeface="Arial Nova Cond"/>
                <a:ea typeface="Microsoft Tai Le"/>
              </a:rPr>
              <a:t>!! REQUIRED – Reference area !!</a:t>
            </a:r>
            <a:endParaRPr b="0" lang="de-DE" sz="1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1"/>
          <p:cNvSpPr>
            <a:spLocks noGrp="1"/>
          </p:cNvSpPr>
          <p:nvPr>
            <p:ph type="body"/>
          </p:nvPr>
        </p:nvSpPr>
        <p:spPr>
          <a:xfrm>
            <a:off x="407880" y="2036880"/>
            <a:ext cx="1136952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90000"/>
              </a:lnSpc>
              <a:spcBef>
                <a:spcPts val="300"/>
              </a:spcBef>
              <a:buNone/>
              <a:tabLst>
                <a:tab algn="l" pos="0"/>
              </a:tabLst>
            </a:pPr>
            <a:r>
              <a:rPr b="0" lang="en-US" sz="18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Click to edit Master text styles – Level 0</a:t>
            </a:r>
            <a:endParaRPr b="0" lang="en-US" sz="1800" spc="-1" strike="noStrike">
              <a:solidFill>
                <a:schemeClr val="dk1"/>
              </a:solidFill>
              <a:latin typeface="Arial Nova Cond"/>
            </a:endParaRPr>
          </a:p>
          <a:p>
            <a:pPr lvl="1" marL="187920" indent="-187920" defTabSz="914400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0" lang="en-US" sz="18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Level 1</a:t>
            </a:r>
            <a:endParaRPr b="0" lang="en-US" sz="1800" spc="-1" strike="noStrike">
              <a:solidFill>
                <a:schemeClr val="dk1"/>
              </a:solidFill>
              <a:latin typeface="Arial Nova Cond"/>
            </a:endParaRPr>
          </a:p>
          <a:p>
            <a:pPr lvl="2" marL="357840" indent="-173520" defTabSz="914400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Font typeface="Arial Narrow"/>
              <a:buChar char="–"/>
              <a:tabLst>
                <a:tab algn="l" pos="0"/>
              </a:tabLst>
            </a:pPr>
            <a:r>
              <a:rPr b="0" lang="en-US" sz="18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Level 2</a:t>
            </a:r>
            <a:endParaRPr b="0" lang="en-US" sz="1800" spc="-1" strike="noStrike">
              <a:solidFill>
                <a:schemeClr val="dk1"/>
              </a:solidFill>
              <a:latin typeface="Arial Nova Cond"/>
            </a:endParaRPr>
          </a:p>
          <a:p>
            <a:pPr lvl="3" marL="518040" indent="-149400" defTabSz="914400">
              <a:lnSpc>
                <a:spcPct val="90000"/>
              </a:lnSpc>
              <a:spcBef>
                <a:spcPts val="400"/>
              </a:spcBef>
              <a:buClr>
                <a:srgbClr val="000000"/>
              </a:buClr>
              <a:buFont typeface="Arial Narrow"/>
              <a:buChar char="-"/>
              <a:tabLst>
                <a:tab algn="l" pos="0"/>
              </a:tabLst>
            </a:pPr>
            <a:r>
              <a:rPr b="0" lang="en-US" sz="18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Level 3</a:t>
            </a:r>
            <a:endParaRPr b="0" lang="en-US" sz="1800" spc="-1" strike="noStrike">
              <a:solidFill>
                <a:schemeClr val="dk1"/>
              </a:solidFill>
              <a:latin typeface="Arial Narrow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title"/>
          </p:nvPr>
        </p:nvSpPr>
        <p:spPr>
          <a:xfrm>
            <a:off x="407880" y="553320"/>
            <a:ext cx="11369520" cy="719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1125360">
              <a:lnSpc>
                <a:spcPct val="90000"/>
              </a:lnSpc>
              <a:buNone/>
            </a:pPr>
            <a:r>
              <a:rPr b="1" lang="en-US" sz="26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Click to edit Action Title</a:t>
            </a:r>
            <a:br>
              <a:rPr sz="2600"/>
            </a:br>
            <a:r>
              <a:rPr b="1" lang="en-US" sz="2600" spc="-1" strike="noStrike">
                <a:solidFill>
                  <a:schemeClr val="dk1"/>
                </a:solidFill>
                <a:latin typeface="Arial Nova Cond"/>
                <a:ea typeface="Microsoft Tai Le"/>
              </a:rPr>
              <a:t>(max. 2 lines)</a:t>
            </a:r>
            <a:endParaRPr b="0" lang="en" sz="2600" spc="-1" strike="noStrike">
              <a:solidFill>
                <a:schemeClr val="dk1"/>
              </a:solidFill>
              <a:latin typeface="Arial Nova Cond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  <p:sldLayoutId id="2147483660" r:id="rId17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oleObject" Target="../embeddings/oleObject1.bin"/><Relationship Id="rId2" Type="http://schemas.openxmlformats.org/officeDocument/2006/relationships/image" Target="../media/image3.wmf"/><Relationship Id="rId3" Type="http://schemas.openxmlformats.org/officeDocument/2006/relationships/chart" Target="../charts/chart1.xml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" name="think-cell data - do not delete"/>
          <p:cNvGraphicFramePr/>
          <p:nvPr/>
        </p:nvGraphicFramePr>
        <p:xfrm>
          <a:off x="1440" y="1440"/>
          <a:ext cx="1080" cy="1080"/>
        </p:xfrm>
        <a:graphic>
          <a:graphicData uri="http://schemas.openxmlformats.org/presentationml/2006/ole">
            <p:oleObj progId="TCLayout.ActiveDocument.1" r:id="rId1" spid="">
              <p:embed/>
              <p:pic>
                <p:nvPicPr>
                  <p:cNvPr id="81" name="think-cell data - do not delete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>
                    <a:off x="1440" y="1440"/>
                    <a:ext cx="1080" cy="1080"/>
                  </a:xfrm>
                  <a:prstGeom prst="rect">
                    <a:avLst/>
                  </a:prstGeom>
                  <a:ln w="0">
                    <a:noFill/>
                  </a:ln>
                </p:spPr>
              </p:pic>
            </p:oleObj>
          </a:graphicData>
        </a:graphic>
      </p:graphicFrame>
      <p:sp>
        <p:nvSpPr>
          <p:cNvPr id="82" name="Title 1"/>
          <p:cNvSpPr/>
          <p:nvPr/>
        </p:nvSpPr>
        <p:spPr>
          <a:xfrm>
            <a:off x="169920" y="227160"/>
            <a:ext cx="11677680" cy="569880"/>
          </a:xfrm>
          <a:prstGeom prst="rect">
            <a:avLst/>
          </a:prstGeom>
          <a:noFill/>
          <a:ln w="0"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defTabSz="1125360">
              <a:lnSpc>
                <a:spcPct val="90000"/>
              </a:lnSpc>
            </a:pPr>
            <a:r>
              <a:rPr b="1" lang="en-US" sz="32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Lorem Ipsum</a:t>
            </a:r>
            <a:endParaRPr b="0" lang="de-DE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3" name="Rectangle 2"/>
          <p:cNvSpPr/>
          <p:nvPr/>
        </p:nvSpPr>
        <p:spPr>
          <a:xfrm>
            <a:off x="169920" y="4960080"/>
            <a:ext cx="4944600" cy="1563480"/>
          </a:xfrm>
          <a:prstGeom prst="rect">
            <a:avLst/>
          </a:prstGeom>
          <a:solidFill>
            <a:srgbClr val="92d050">
              <a:alpha val="50000"/>
            </a:srgbClr>
          </a:solidFill>
          <a:ln w="6350"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t">
            <a:noAutofit/>
          </a:bodyPr>
          <a:p>
            <a:pPr>
              <a:lnSpc>
                <a:spcPct val="90000"/>
              </a:lnSpc>
              <a:spcBef>
                <a:spcPts val="400"/>
              </a:spcBef>
            </a:pPr>
            <a:endParaRPr b="0" lang="en-US" sz="1200" spc="-1" strike="noStrike">
              <a:solidFill>
                <a:schemeClr val="dk1"/>
              </a:solidFill>
              <a:latin typeface="Arial Nova Cond"/>
              <a:ea typeface="Microsoft Tai Le"/>
            </a:endParaRPr>
          </a:p>
        </p:txBody>
      </p:sp>
      <p:sp>
        <p:nvSpPr>
          <p:cNvPr id="84" name="Rectangle 3"/>
          <p:cNvSpPr/>
          <p:nvPr/>
        </p:nvSpPr>
        <p:spPr>
          <a:xfrm>
            <a:off x="169920" y="3317040"/>
            <a:ext cx="4944600" cy="1546200"/>
          </a:xfrm>
          <a:prstGeom prst="rect">
            <a:avLst/>
          </a:prstGeom>
          <a:solidFill>
            <a:srgbClr val="92d050">
              <a:alpha val="50000"/>
            </a:srgbClr>
          </a:solidFill>
          <a:ln w="6350"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t">
            <a:noAutofit/>
          </a:bodyPr>
          <a:p>
            <a:pPr>
              <a:lnSpc>
                <a:spcPct val="90000"/>
              </a:lnSpc>
              <a:spcBef>
                <a:spcPts val="400"/>
              </a:spcBef>
            </a:pPr>
            <a:endParaRPr b="0" lang="en-US" sz="1200" spc="-1" strike="noStrike">
              <a:solidFill>
                <a:schemeClr val="dk1"/>
              </a:solidFill>
              <a:latin typeface="Arial Nova Cond"/>
              <a:ea typeface="Microsoft Tai Le"/>
            </a:endParaRPr>
          </a:p>
        </p:txBody>
      </p:sp>
      <p:sp>
        <p:nvSpPr>
          <p:cNvPr id="85" name="Rectangle 4"/>
          <p:cNvSpPr/>
          <p:nvPr/>
        </p:nvSpPr>
        <p:spPr>
          <a:xfrm>
            <a:off x="169920" y="1626840"/>
            <a:ext cx="4944600" cy="1563480"/>
          </a:xfrm>
          <a:prstGeom prst="rect">
            <a:avLst/>
          </a:prstGeom>
          <a:solidFill>
            <a:srgbClr val="92d050">
              <a:alpha val="50000"/>
            </a:srgbClr>
          </a:solidFill>
          <a:ln w="6350">
            <a:noFill/>
          </a:ln>
          <a:effectLst>
            <a:outerShdw algn="tl" blurRad="50760" dir="2700000" dist="37674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t">
            <a:noAutofit/>
          </a:bodyPr>
          <a:p>
            <a:pPr>
              <a:lnSpc>
                <a:spcPct val="90000"/>
              </a:lnSpc>
              <a:spcBef>
                <a:spcPts val="400"/>
              </a:spcBef>
            </a:pPr>
            <a:endParaRPr b="0" lang="en-US" sz="1200" spc="-1" strike="noStrike">
              <a:solidFill>
                <a:schemeClr val="dk1"/>
              </a:solidFill>
              <a:latin typeface="Arial Nova Cond"/>
              <a:ea typeface="Microsoft Tai Le"/>
            </a:endParaRPr>
          </a:p>
        </p:txBody>
      </p:sp>
      <p:sp>
        <p:nvSpPr>
          <p:cNvPr id="86" name="Rectangle 6"/>
          <p:cNvSpPr/>
          <p:nvPr/>
        </p:nvSpPr>
        <p:spPr>
          <a:xfrm>
            <a:off x="776880" y="1775160"/>
            <a:ext cx="4311720" cy="71964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ctr">
            <a:noAutofit/>
          </a:bodyPr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Lorem Ipsum</a:t>
            </a:r>
            <a:endParaRPr b="0" lang="de-DE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7" name="Rectangle 7"/>
          <p:cNvSpPr/>
          <p:nvPr/>
        </p:nvSpPr>
        <p:spPr>
          <a:xfrm>
            <a:off x="776880" y="2414160"/>
            <a:ext cx="4337640" cy="71964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ctr">
            <a:noAutofit/>
          </a:bodyPr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Lorem Ipsum</a:t>
            </a:r>
            <a:endParaRPr b="0" lang="de-DE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Rectangle 9"/>
          <p:cNvSpPr/>
          <p:nvPr/>
        </p:nvSpPr>
        <p:spPr>
          <a:xfrm>
            <a:off x="776880" y="3461760"/>
            <a:ext cx="4311720" cy="71964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ctr">
            <a:noAutofit/>
          </a:bodyPr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Lorem Ipsum</a:t>
            </a:r>
            <a:endParaRPr b="0" lang="de-DE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Rectangle 10"/>
          <p:cNvSpPr/>
          <p:nvPr/>
        </p:nvSpPr>
        <p:spPr>
          <a:xfrm>
            <a:off x="776880" y="4108680"/>
            <a:ext cx="4311720" cy="71964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ctr">
            <a:noAutofit/>
          </a:bodyPr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Lorem Ipsum</a:t>
            </a:r>
            <a:endParaRPr b="0" lang="de-DE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Rectangle 11"/>
          <p:cNvSpPr/>
          <p:nvPr/>
        </p:nvSpPr>
        <p:spPr>
          <a:xfrm rot="16200000">
            <a:off x="-440280" y="2237400"/>
            <a:ext cx="1563480" cy="342720"/>
          </a:xfrm>
          <a:prstGeom prst="rect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t">
            <a:noAutofit/>
          </a:bodyPr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b="1" lang="en-US" sz="16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Green 1</a:t>
            </a:r>
            <a:endParaRPr b="0" lang="de-DE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Rectangle 12"/>
          <p:cNvSpPr/>
          <p:nvPr/>
        </p:nvSpPr>
        <p:spPr>
          <a:xfrm rot="16200000">
            <a:off x="-427680" y="3914640"/>
            <a:ext cx="1538280" cy="342720"/>
          </a:xfrm>
          <a:prstGeom prst="rect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t">
            <a:noAutofit/>
          </a:bodyPr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b="1" lang="en-US" sz="16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Green 2</a:t>
            </a:r>
            <a:endParaRPr b="0" lang="de-DE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Rectangle 13"/>
          <p:cNvSpPr/>
          <p:nvPr/>
        </p:nvSpPr>
        <p:spPr>
          <a:xfrm rot="16200000">
            <a:off x="-440280" y="5570640"/>
            <a:ext cx="1563480" cy="342720"/>
          </a:xfrm>
          <a:prstGeom prst="rect">
            <a:avLst/>
          </a:prstGeom>
          <a:solidFill>
            <a:schemeClr val="accent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t">
            <a:noAutofit/>
          </a:bodyPr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b="1" lang="en-US" sz="16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Green 3</a:t>
            </a:r>
            <a:endParaRPr b="0" lang="de-DE" sz="16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Rectangle 14"/>
          <p:cNvSpPr/>
          <p:nvPr/>
        </p:nvSpPr>
        <p:spPr>
          <a:xfrm>
            <a:off x="776880" y="5112000"/>
            <a:ext cx="4311720" cy="71964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ctr">
            <a:noAutofit/>
          </a:bodyPr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Lorem Ipsum</a:t>
            </a:r>
            <a:endParaRPr b="0" lang="de-DE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4" name="Rectangle 15"/>
          <p:cNvSpPr/>
          <p:nvPr/>
        </p:nvSpPr>
        <p:spPr>
          <a:xfrm>
            <a:off x="776880" y="5757480"/>
            <a:ext cx="4337640" cy="71964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ctr">
            <a:noAutofit/>
          </a:bodyPr>
          <a:p>
            <a:pPr>
              <a:lnSpc>
                <a:spcPct val="100000"/>
              </a:lnSpc>
            </a:pPr>
            <a:r>
              <a:rPr b="1" lang="en-US" sz="1800" spc="-1" strike="noStrike">
                <a:solidFill>
                  <a:schemeClr val="lt1"/>
                </a:solidFill>
                <a:latin typeface="Arial Nova Cond"/>
                <a:ea typeface="Microsoft Tai Le"/>
              </a:rPr>
              <a:t>Lorem Ipsum</a:t>
            </a:r>
            <a:endParaRPr b="0" lang="de-DE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Rectangle 16"/>
          <p:cNvSpPr/>
          <p:nvPr/>
        </p:nvSpPr>
        <p:spPr>
          <a:xfrm>
            <a:off x="7519320" y="1194480"/>
            <a:ext cx="3684600" cy="1995840"/>
          </a:xfrm>
          <a:prstGeom prst="rect">
            <a:avLst/>
          </a:prstGeom>
          <a:solidFill>
            <a:schemeClr val="accent5">
              <a:alpha val="3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72000" rIns="72000" tIns="72000" bIns="72000" anchor="t">
            <a:noAutofit/>
          </a:bodyPr>
          <a:p>
            <a:pPr>
              <a:lnSpc>
                <a:spcPct val="90000"/>
              </a:lnSpc>
              <a:spcBef>
                <a:spcPts val="400"/>
              </a:spcBef>
            </a:pPr>
            <a:endParaRPr b="0" lang="en-CA" sz="1200" spc="-1" strike="noStrike">
              <a:solidFill>
                <a:schemeClr val="dk1"/>
              </a:solidFill>
              <a:latin typeface="Arial Nova Cond"/>
              <a:ea typeface="Microsoft Tai Le"/>
            </a:endParaRPr>
          </a:p>
        </p:txBody>
      </p:sp>
      <p:graphicFrame>
        <p:nvGraphicFramePr>
          <p:cNvPr id="96" name="Chart 18"/>
          <p:cNvGraphicFramePr/>
          <p:nvPr/>
        </p:nvGraphicFramePr>
        <p:xfrm>
          <a:off x="6816600" y="3366000"/>
          <a:ext cx="4597920" cy="3111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GreenDeal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  <a:solidFill>
          <a:schemeClr val="phClr"/>
        </a:soli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  <a:ln w="63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customXml/_rels/item1.xml.rels><?xml version="1.0" encoding="UTF-8"?>
<Relationships xmlns="http://schemas.openxmlformats.org/package/2006/relationships"><Relationship Id="rId1" Type="http://schemas.openxmlformats.org/officeDocument/2006/relationships/customXmlProps" Target="itemProps1.xml"/>
</Relationships>
</file>

<file path=customXml/_rels/item2.xml.rels><?xml version="1.0" encoding="UTF-8"?>
<Relationships xmlns="http://schemas.openxmlformats.org/package/2006/relationships"><Relationship Id="rId1" Type="http://schemas.openxmlformats.org/officeDocument/2006/relationships/customXmlProps" Target="itemProps2.xml"/>
</Relationships>
</file>

<file path=customXml/_rels/item3.xml.rels><?xml version="1.0" encoding="UTF-8"?>
<Relationships xmlns="http://schemas.openxmlformats.org/package/2006/relationships"><Relationship Id="rId1" Type="http://schemas.openxmlformats.org/officeDocument/2006/relationships/customXmlProps" Target="itemProps3.xml"/>
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C96E8D636F5B42AA724BFB217F2EF1" ma:contentTypeVersion="14" ma:contentTypeDescription="Create a new document." ma:contentTypeScope="" ma:versionID="422e0d28e93431eb63f5de46869232d5">
  <xsd:schema xmlns:xsd="http://www.w3.org/2001/XMLSchema" xmlns:xs="http://www.w3.org/2001/XMLSchema" xmlns:p="http://schemas.microsoft.com/office/2006/metadata/properties" xmlns:ns2="934bfa8f-93a0-4c87-9bcb-4cc338d4112b" xmlns:ns3="c087d482-0ade-4888-bb2a-96ebf8809179" targetNamespace="http://schemas.microsoft.com/office/2006/metadata/properties" ma:root="true" ma:fieldsID="a3e4c62653a72a19708c1b91cd6eae46" ns2:_="" ns3:_="">
    <xsd:import namespace="934bfa8f-93a0-4c87-9bcb-4cc338d4112b"/>
    <xsd:import namespace="c087d482-0ade-4888-bb2a-96ebf880917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4bfa8f-93a0-4c87-9bcb-4cc338d411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55588b47-1d86-4ca8-bea9-7d60a370789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87d482-0ade-4888-bb2a-96ebf8809179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8ac5005-d226-4615-834a-60bb47ba8d3c}" ma:internalName="TaxCatchAll" ma:showField="CatchAllData" ma:web="c087d482-0ade-4888-bb2a-96ebf880917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87d482-0ade-4888-bb2a-96ebf8809179" xsi:nil="true"/>
    <lcf76f155ced4ddcb4097134ff3c332f xmlns="934bfa8f-93a0-4c87-9bcb-4cc338d4112b">
      <Terms xmlns="http://schemas.microsoft.com/office/infopath/2007/PartnerControls"/>
    </lcf76f155ced4ddcb4097134ff3c332f>
    <SharedWithUsers xmlns="c087d482-0ade-4888-bb2a-96ebf8809179">
      <UserInfo>
        <DisplayName>Krueger, Lars</DisplayName>
        <AccountId>9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E67850B4-C439-4E63-A43D-B8DC2D87C9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4bfa8f-93a0-4c87-9bcb-4cc338d4112b"/>
    <ds:schemaRef ds:uri="c087d482-0ade-4888-bb2a-96ebf880917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771657-AC48-4F22-9B01-CCFC70C04B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1013762-CB6B-4BAC-8B31-3615ADD1433C}">
  <ds:schemaRefs>
    <ds:schemaRef ds:uri="http://schemas.microsoft.com/office/2006/documentManagement/types"/>
    <ds:schemaRef ds:uri="http://purl.org/dc/elements/1.1/"/>
    <ds:schemaRef ds:uri="934bfa8f-93a0-4c87-9bcb-4cc338d4112b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purl.org/dc/terms/"/>
    <ds:schemaRef ds:uri="c087d482-0ade-4888-bb2a-96ebf8809179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LibreOffice/7.6.2.1$Linux_X86_64 LibreOffice_project/60$Build-1</Application>
  <AppVersion>15.0000</AppVersion>
  <Words>33</Words>
  <Paragraphs>13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2022-02-07T12:36:09Z</dcterms:created>
  <dc:creator>Krueger, Lars</dc:creator>
  <dc:description/>
  <dc:language>de-DE</dc:language>
  <cp:lastModifiedBy>Alexander Heuer</cp:lastModifiedBy>
  <dcterms:modified xsi:type="dcterms:W3CDTF">2023-11-02T13:58:17Z</dcterms:modified>
  <cp:revision>322</cp:revision>
  <dc:subject/>
  <dc:title>Teaser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0x010100B8C96E8D636F5B42AA724BFB217F2EF1</vt:lpwstr>
  </property>
  <property fmtid="{D5CDD505-2E9C-101B-9397-08002B2CF9AE}" pid="3" name="MediaServiceImageTags">
    <vt:lpwstr/>
  </property>
  <property fmtid="{D5CDD505-2E9C-101B-9397-08002B2CF9AE}" pid="4" name="Notes">
    <vt:i4>1</vt:i4>
  </property>
  <property fmtid="{D5CDD505-2E9C-101B-9397-08002B2CF9AE}" pid="5" name="PresentationFormat">
    <vt:lpwstr>Widescreen</vt:lpwstr>
  </property>
  <property fmtid="{D5CDD505-2E9C-101B-9397-08002B2CF9AE}" pid="6" name="Slides">
    <vt:i4>1</vt:i4>
  </property>
</Properties>
</file>