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charts/chart1.xml" ContentType="application/vnd.openxmlformats-officedocument.drawingml.char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
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roundedCorners val="0"/>
  <c:chart>
    <c:title>
      <c:tx>
        <c:rich>
          <a:bodyPr rot="0"/>
          <a:lstStyle/>
          <a:p>
            <a:pPr>
              <a:defRPr b="0" sz="1862" spc="-1" strike="noStrike">
                <a:solidFill>
                  <a:srgbClr val="595959"/>
                </a:solidFill>
                <a:latin typeface="等线"/>
              </a:defRPr>
            </a:pPr>
            <a:r>
              <a:rPr b="0" sz="1862" spc="-1" strike="noStrike">
                <a:solidFill>
                  <a:srgbClr val="595959"/>
                </a:solidFill>
                <a:latin typeface="等线"/>
              </a:rPr>
              <a:t>Chart Title</a:t>
            </a:r>
          </a:p>
        </c:rich>
      </c:tx>
      <c:overlay val="0"/>
      <c:spPr>
        <a:noFill/>
        <a:ln>
          <a:noFill/>
        </a:ln>
      </c:spPr>
    </c:title>
    <c:autoTitleDeleted val="0"/>
    <c:plotArea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</c:spPr>
          <c:invertIfNegative val="0"/>
          <c:dPt>
            <c:idx val="0"/>
            <c:invertIfNegative val="0"/>
            <c:spPr>
              <a:solidFill>
                <a:srgbClr val="70ad47"/>
              </a:solidFill>
              <a:ln>
                <a:noFill/>
              </a:ln>
            </c:spPr>
          </c:dPt>
          <c:dLbls>
            <c:numFmt formatCode="General" sourceLinked="1"/>
            <c:dLbl>
              <c:idx val="0"/>
              <c:numFmt formatCode="General" sourceLinked="1"/>
              <c:txPr>
                <a:bodyPr/>
                <a:lstStyle/>
                <a:p>
                  <a:pPr>
                    <a:defRPr b="0" sz="1000" spc="-1" strike="noStrike">
                      <a:solidFill>
                        <a:srgbClr val="000000"/>
                      </a:solidFill>
                      <a:latin typeface="等线"/>
                    </a:defRPr>
                  </a:pPr>
                </a:p>
              </c:txPr>
              <c:tx>
                <c:rich>
                  <a:bodyPr/>
                  <a:p>
                    <a:r>
                      <a:rPr b="0" lang="en-US" sz="1300" spc="-1" strike="noStrike">
                        <a:latin typeface="Arial"/>
                      </a:rPr>
                      <a:t>4.023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eparator>; </c:separator>
            </c:dLbl>
            <c:txPr>
              <a:bodyPr/>
              <a:lstStyle/>
              <a:p>
                <a:pPr>
                  <a:defRPr b="0" sz="1197" spc="-1" strike="noStrike">
                    <a:solidFill>
                      <a:srgbClr val="404040"/>
                    </a:solidFill>
                    <a:latin typeface="等线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4.023</c:v>
                </c:pt>
                <c:pt idx="1">
                  <c:v>0.003</c:v>
                </c:pt>
                <c:pt idx="2">
                  <c:v>5.2</c:v>
                </c:pt>
                <c:pt idx="3">
                  <c:v>4.33</c:v>
                </c:pt>
              </c:numCache>
            </c:numRef>
          </c:val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b9bd5"/>
            </a:solid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197" spc="-1" strike="noStrike">
                    <a:solidFill>
                      <a:srgbClr val="404040"/>
                    </a:solidFill>
                    <a:latin typeface="等线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0.024</c:v>
                </c:pt>
                <c:pt idx="1">
                  <c:v>4.41</c:v>
                </c:pt>
                <c:pt idx="2">
                  <c:v>2.036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invertIfNegative val="0"/>
          <c:dLbls>
            <c:numFmt formatCode="General" sourceLinked="1"/>
            <c:txPr>
              <a:bodyPr/>
              <a:lstStyle/>
              <a:p>
                <a:pPr>
                  <a:defRPr b="0" sz="1197" spc="-1" strike="noStrike">
                    <a:solidFill>
                      <a:srgbClr val="404040"/>
                    </a:solidFill>
                    <a:latin typeface="等线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eparator>; </c:separator>
            <c:showLeaderLines val="0"/>
          </c:dLbls>
          <c:cat>
            <c:strRef>
              <c:f>categories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4"/>
                <c:pt idx="0">
                  <c:v>0.002</c:v>
                </c:pt>
                <c:pt idx="1">
                  <c:v>2.031</c:v>
                </c:pt>
                <c:pt idx="2">
                  <c:v>5.362</c:v>
                </c:pt>
                <c:pt idx="3">
                  <c:v>5</c:v>
                </c:pt>
              </c:numCache>
            </c:numRef>
          </c:val>
        </c:ser>
        <c:gapWidth val="219"/>
        <c:overlap val="-27"/>
        <c:axId val="24889025"/>
        <c:axId val="95589390"/>
      </c:barChart>
      <c:catAx>
        <c:axId val="24889025"/>
        <c:scaling>
          <c:orientation val="minMax"/>
        </c:scaling>
        <c:delete val="0"/>
        <c:axPos val="b"/>
        <c:numFmt formatCode="[$-804]YYYY/M/D" sourceLinked="1"/>
        <c:majorTickMark val="none"/>
        <c:minorTickMark val="none"/>
        <c:tickLblPos val="nextTo"/>
        <c:spPr>
          <a:ln w="9360">
            <a:solidFill>
              <a:srgbClr val="d9d9d9"/>
            </a:solidFill>
            <a:round/>
          </a:ln>
        </c:spPr>
        <c:txPr>
          <a:bodyPr/>
          <a:lstStyle/>
          <a:p>
            <a:pPr>
              <a:defRPr b="0" sz="1197" spc="-1" strike="noStrike">
                <a:solidFill>
                  <a:srgbClr val="595959"/>
                </a:solidFill>
                <a:latin typeface="等线"/>
              </a:defRPr>
            </a:pPr>
          </a:p>
        </c:txPr>
        <c:crossAx val="95589390"/>
        <c:crosses val="autoZero"/>
        <c:auto val="1"/>
        <c:lblAlgn val="ctr"/>
        <c:lblOffset val="100"/>
      </c:catAx>
      <c:valAx>
        <c:axId val="95589390"/>
        <c:scaling>
          <c:orientation val="minMax"/>
        </c:scaling>
        <c:delete val="0"/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6480">
            <a:noFill/>
          </a:ln>
        </c:spPr>
        <c:txPr>
          <a:bodyPr/>
          <a:lstStyle/>
          <a:p>
            <a:pPr>
              <a:defRPr b="0" sz="1197" spc="-1" strike="noStrike">
                <a:solidFill>
                  <a:srgbClr val="595959"/>
                </a:solidFill>
                <a:latin typeface="等线"/>
              </a:defRPr>
            </a:pPr>
          </a:p>
        </c:txPr>
        <c:crossAx val="24889025"/>
        <c:crosses val="autoZero"/>
      </c:valAx>
      <c:spPr>
        <a:noFill/>
        <a:ln>
          <a:noFill/>
        </a:ln>
      </c:spPr>
    </c:plotArea>
    <c:legend>
      <c:legendPos val="b"/>
      <c:overlay val="0"/>
      <c:spPr>
        <a:noFill/>
        <a:ln>
          <a:noFill/>
        </a:ln>
      </c:spPr>
      <c:txPr>
        <a:bodyPr/>
        <a:lstStyle/>
        <a:p>
          <a:pPr>
            <a:defRPr b="0" sz="1197" spc="-1" strike="noStrike">
              <a:solidFill>
                <a:srgbClr val="595959"/>
              </a:solidFill>
              <a:latin typeface="等线"/>
            </a:defRPr>
          </a:pPr>
        </a:p>
      </c:txPr>
    </c:legend>
    <c:plotVisOnly val="1"/>
    <c:dispBlanksAs val="gap"/>
  </c:chart>
  <c:spPr>
    <a:noFill/>
    <a:ln w="9360">
      <a:noFill/>
    </a:ln>
  </c:spPr>
</c:chartSpace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1523880" y="1122480"/>
            <a:ext cx="9143640" cy="110667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zh-CN" sz="6000" spc="-1" strike="noStrike">
                <a:solidFill>
                  <a:srgbClr val="000000"/>
                </a:solidFill>
                <a:latin typeface="等线 Light"/>
              </a:rPr>
              <a:t>单击此处编辑母版标题样式</a:t>
            </a:r>
            <a:endParaRPr b="0" lang="zh-CN" sz="60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B2525EC9-E940-4850-939F-EAB9122D186F}" type="datetime">
              <a:rPr b="0" lang="en-US" sz="1200" spc="-1" strike="noStrike">
                <a:solidFill>
                  <a:srgbClr val="8b8b8b"/>
                </a:solidFill>
                <a:latin typeface="等线"/>
              </a:rPr>
              <a:t>6/22/20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FADC73C-D2C2-40F6-8134-76C39033BC98}" type="slidenum">
              <a:rPr b="0" lang="en-US" sz="1200" spc="-1" strike="noStrike">
                <a:solidFill>
                  <a:srgbClr val="8b8b8b"/>
                </a:solidFill>
                <a:latin typeface="等线"/>
              </a:rPr>
              <a:t>&lt;编号&gt;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800" spc="-1" strike="noStrike">
                <a:solidFill>
                  <a:srgbClr val="000000"/>
                </a:solidFill>
                <a:latin typeface="等线"/>
              </a:rPr>
              <a:t>点击鼠标编辑大纲文字格式</a:t>
            </a:r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2000" spc="-1" strike="noStrike">
                <a:solidFill>
                  <a:srgbClr val="000000"/>
                </a:solidFill>
                <a:latin typeface="等线"/>
              </a:rPr>
              <a:t>第二个大纲级</a:t>
            </a:r>
            <a:endParaRPr b="0" lang="zh-CN" sz="2000" spc="-1" strike="noStrike">
              <a:solidFill>
                <a:srgbClr val="000000"/>
              </a:solidFill>
              <a:latin typeface="等线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1800" spc="-1" strike="noStrike">
                <a:solidFill>
                  <a:srgbClr val="000000"/>
                </a:solidFill>
                <a:latin typeface="等线"/>
              </a:rPr>
              <a:t>第三大纲级别</a:t>
            </a:r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zh-CN" sz="1800" spc="-1" strike="noStrike">
                <a:solidFill>
                  <a:srgbClr val="000000"/>
                </a:solidFill>
                <a:latin typeface="等线"/>
              </a:rPr>
              <a:t>第四大纲级别</a:t>
            </a:r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latin typeface="等线"/>
              </a:rPr>
              <a:t>第五大纲级别</a:t>
            </a:r>
            <a:endParaRPr b="0" lang="zh-CN" sz="2000" spc="-1" strike="noStrike">
              <a:solidFill>
                <a:srgbClr val="000000"/>
              </a:solidFill>
              <a:latin typeface="等线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latin typeface="等线"/>
              </a:rPr>
              <a:t>第六大纲级别</a:t>
            </a:r>
            <a:endParaRPr b="0" lang="zh-CN" sz="2000" spc="-1" strike="noStrike">
              <a:solidFill>
                <a:srgbClr val="000000"/>
              </a:solidFill>
              <a:latin typeface="等线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zh-CN" sz="2000" spc="-1" strike="noStrike">
                <a:solidFill>
                  <a:srgbClr val="000000"/>
                </a:solidFill>
                <a:latin typeface="等线"/>
              </a:rPr>
              <a:t>第七大纲级别</a:t>
            </a:r>
            <a:endParaRPr b="0" lang="zh-CN" sz="2000" spc="-1" strike="noStrike">
              <a:solidFill>
                <a:srgbClr val="000000"/>
              </a:solidFill>
              <a:latin typeface="等线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zh-CN" sz="4400" spc="-1" strike="noStrike">
                <a:solidFill>
                  <a:srgbClr val="000000"/>
                </a:solidFill>
                <a:latin typeface="等线 Light"/>
              </a:rPr>
              <a:t>单击此处编辑母版标题样式</a:t>
            </a:r>
            <a:endParaRPr b="0" lang="zh-CN" sz="44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zh-CN" sz="2800" spc="-1" strike="noStrike">
                <a:solidFill>
                  <a:srgbClr val="000000"/>
                </a:solidFill>
                <a:latin typeface="等线"/>
              </a:rPr>
              <a:t>编辑母版文本样式</a:t>
            </a:r>
            <a:endParaRPr b="0" lang="zh-CN" sz="2800" spc="-1" strike="noStrike">
              <a:solidFill>
                <a:srgbClr val="000000"/>
              </a:solidFill>
              <a:latin typeface="等线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zh-CN" sz="2400" spc="-1" strike="noStrike">
                <a:solidFill>
                  <a:srgbClr val="000000"/>
                </a:solidFill>
                <a:latin typeface="等线"/>
              </a:rPr>
              <a:t>第二级</a:t>
            </a:r>
            <a:endParaRPr b="0" lang="zh-CN" sz="2400" spc="-1" strike="noStrike">
              <a:solidFill>
                <a:srgbClr val="000000"/>
              </a:solidFill>
              <a:latin typeface="等线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zh-CN" sz="2000" spc="-1" strike="noStrike">
                <a:solidFill>
                  <a:srgbClr val="000000"/>
                </a:solidFill>
                <a:latin typeface="等线"/>
              </a:rPr>
              <a:t>第三级</a:t>
            </a:r>
            <a:endParaRPr b="0" lang="zh-CN" sz="2000" spc="-1" strike="noStrike">
              <a:solidFill>
                <a:srgbClr val="000000"/>
              </a:solidFill>
              <a:latin typeface="等线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zh-CN" sz="1800" spc="-1" strike="noStrike">
                <a:solidFill>
                  <a:srgbClr val="000000"/>
                </a:solidFill>
                <a:latin typeface="等线"/>
              </a:rPr>
              <a:t>第四级</a:t>
            </a:r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zh-CN" sz="1800" spc="-1" strike="noStrike">
                <a:solidFill>
                  <a:srgbClr val="000000"/>
                </a:solidFill>
                <a:latin typeface="等线"/>
              </a:rPr>
              <a:t>第五级</a:t>
            </a:r>
            <a:endParaRPr b="0" lang="zh-CN" sz="1800" spc="-1" strike="noStrike">
              <a:solidFill>
                <a:srgbClr val="000000"/>
              </a:solidFill>
              <a:latin typeface="等线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1FDA899E-61CF-4004-B21E-75D7D956412A}" type="datetime">
              <a:rPr b="0" lang="en-US" sz="1200" spc="-1" strike="noStrike">
                <a:solidFill>
                  <a:srgbClr val="8b8b8b"/>
                </a:solidFill>
                <a:latin typeface="等线"/>
              </a:rPr>
              <a:t>6/22/20</a:t>
            </a:fld>
            <a:endParaRPr b="0" lang="en-US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en-US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0EC46637-3FB7-4498-9372-768254D5A887}" type="slidenum">
              <a:rPr b="0" lang="en-US" sz="1200" spc="-1" strike="noStrike">
                <a:solidFill>
                  <a:srgbClr val="8b8b8b"/>
                </a:solidFill>
                <a:latin typeface="等线"/>
              </a:rPr>
              <a:t>&lt;编号&gt;</a:t>
            </a:fld>
            <a:endParaRPr b="0" lang="en-US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chart" Target="../charts/chart1.xml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图表 5"/>
          <p:cNvGraphicFramePr/>
          <p:nvPr/>
        </p:nvGraphicFramePr>
        <p:xfrm>
          <a:off x="2031840" y="719640"/>
          <a:ext cx="8127720" cy="5418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Application>LibreOfficeDev/6.3.0.0.beta1$Windows_X86_64 LibreOffice_project/a187af327633f5f00363be5131bd21a13e0f1a7b</Application>
  <Words>9</Words>
  <Paragraphs>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2019-03-01T12:42:55Z</dcterms:created>
  <dc:creator>admin</dc:creator>
  <dc:description/>
  <dc:language>zh-CN</dc:language>
  <cp:lastModifiedBy/>
  <dcterms:modified xsi:type="dcterms:W3CDTF">2020-06-22T14:39:13Z</dcterms:modified>
  <cp:revision>4</cp:revision>
  <dc:subject/>
  <dc:title>PowerPoint 演示文稿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宽屏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5</vt:i4>
  </property>
</Properties>
</file>