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heme/theme2.xml" ContentType="application/vnd.openxmlformats-officedocument.theme+xml"/>
  <Override PartName="/ppt/tags/tag12.xml" ContentType="application/vnd.openxmlformats-officedocument.presentationml.tags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739" r:id="rId4"/>
  </p:sldMasterIdLst>
  <p:notesMasterIdLst>
    <p:notesMasterId r:id="rId6"/>
  </p:notesMasterIdLst>
  <p:sldIdLst>
    <p:sldId id="2147375878" r:id="rId5"/>
  </p:sldIdLst>
  <p:sldSz cx="12192000" cy="6858000"/>
  <p:notesSz cx="6743700" cy="9893300"/>
  <p:custDataLst>
    <p:tags r:id="rId7"/>
  </p:custDataLst>
  <p:defaultTextStyle>
    <a:defPPr>
      <a:defRPr lang="en-EN"/>
    </a:defPPr>
    <a:lvl1pPr algn="l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+mn-lt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+mn-lt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+mn-lt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+mn-lt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+mn-lt" charset="0"/>
        <a:ea typeface="+mn-ea"/>
        <a:cs typeface="+mn-cs"/>
      </a:defRPr>
    </a:lvl5pPr>
    <a:lvl6pPr marL="2286000" algn="l" defTabSz="914400" rtl="0" eaLnBrk="1" latinLnBrk="0" hangingPunct="1">
      <a:defRPr sz="1200" b="1" kern="1200">
        <a:solidFill>
          <a:schemeClr val="tx1"/>
        </a:solidFill>
        <a:latin typeface="+mn-lt" charset="0"/>
        <a:ea typeface="+mn-ea"/>
        <a:cs typeface="+mn-cs"/>
      </a:defRPr>
    </a:lvl6pPr>
    <a:lvl7pPr marL="2743200" algn="l" defTabSz="914400" rtl="0" eaLnBrk="1" latinLnBrk="0" hangingPunct="1">
      <a:defRPr sz="1200" b="1" kern="1200">
        <a:solidFill>
          <a:schemeClr val="tx1"/>
        </a:solidFill>
        <a:latin typeface="+mn-lt" charset="0"/>
        <a:ea typeface="+mn-ea"/>
        <a:cs typeface="+mn-cs"/>
      </a:defRPr>
    </a:lvl7pPr>
    <a:lvl8pPr marL="3200400" algn="l" defTabSz="914400" rtl="0" eaLnBrk="1" latinLnBrk="0" hangingPunct="1">
      <a:defRPr sz="1200" b="1" kern="1200">
        <a:solidFill>
          <a:schemeClr val="tx1"/>
        </a:solidFill>
        <a:latin typeface="+mn-lt" charset="0"/>
        <a:ea typeface="+mn-ea"/>
        <a:cs typeface="+mn-cs"/>
      </a:defRPr>
    </a:lvl8pPr>
    <a:lvl9pPr marL="3657600" algn="l" defTabSz="914400" rtl="0" eaLnBrk="1" latinLnBrk="0" hangingPunct="1">
      <a:defRPr sz="1200" b="1" kern="1200">
        <a:solidFill>
          <a:schemeClr val="tx1"/>
        </a:solidFill>
        <a:latin typeface="+mn-lt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7469" userDrawn="1">
          <p15:clr>
            <a:srgbClr val="A4A3A4"/>
          </p15:clr>
        </p15:guide>
        <p15:guide id="2" pos="529" userDrawn="1">
          <p15:clr>
            <a:srgbClr val="A4A3A4"/>
          </p15:clr>
        </p15:guide>
        <p15:guide id="4" orient="horz" pos="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6">
          <p15:clr>
            <a:srgbClr val="A4A3A4"/>
          </p15:clr>
        </p15:guide>
        <p15:guide id="2" pos="212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CCA62"/>
    <a:srgbClr val="8CBAE4"/>
    <a:srgbClr val="42A62A"/>
    <a:srgbClr val="0F6FC6"/>
    <a:srgbClr val="A6A6A6"/>
    <a:srgbClr val="BFBFBF"/>
    <a:srgbClr val="CBEAC0"/>
    <a:srgbClr val="DEE0E2"/>
    <a:srgbClr val="E5F4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09" autoAdjust="0"/>
    <p:restoredTop sz="94668"/>
  </p:normalViewPr>
  <p:slideViewPr>
    <p:cSldViewPr snapToGrid="0">
      <p:cViewPr varScale="1">
        <p:scale>
          <a:sx n="108" d="100"/>
          <a:sy n="108" d="100"/>
        </p:scale>
        <p:origin x="150" y="186"/>
      </p:cViewPr>
      <p:guideLst>
        <p:guide pos="7469"/>
        <p:guide pos="529"/>
        <p:guide orient="horz" pos="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77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16"/>
        <p:guide pos="212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tags" Target="tags/tag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006568070530678"/>
          <c:y val="4.2729722349838378E-2"/>
          <c:w val="0.84096639007935881"/>
          <c:h val="0.75585912742646644"/>
        </c:manualLayout>
      </c:layout>
      <c:barChart>
        <c:barDir val="col"/>
        <c:grouping val="stacked"/>
        <c:varyColors val="0"/>
        <c:ser>
          <c:idx val="4"/>
          <c:order val="0"/>
          <c:tx>
            <c:strRef>
              <c:f>Chart!$D$15</c:f>
              <c:strCache>
                <c:ptCount val="1"/>
                <c:pt idx="0">
                  <c:v>Product 5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4"/>
              <c:tx>
                <c:strRef>
                  <c:f>Chart!$M$25</c:f>
                  <c:strCache>
                    <c:ptCount val="1"/>
                  </c:strCache>
                </c:strRef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{7787E6DC-F6AE-4253-8DA9-F6BA8A0FC7C6}</c15:txfldGUID>
                      <c15:f>Chart!$M$25</c15:f>
                      <c15:dlblFieldTableCache>
                        <c:ptCount val="1"/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0-9C5C-4118-92BE-8E124D69465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Chart!$I$5:$O$6</c:f>
              <c:strCache>
                <c:ptCount val="7"/>
                <c:pt idx="0">
                  <c:v>2027</c:v>
                </c:pt>
                <c:pt idx="1">
                  <c:v>2028</c:v>
                </c:pt>
                <c:pt idx="2">
                  <c:v>2029</c:v>
                </c:pt>
                <c:pt idx="3">
                  <c:v>2030</c:v>
                </c:pt>
                <c:pt idx="4">
                  <c:v>2031</c:v>
                </c:pt>
                <c:pt idx="5">
                  <c:v>2032</c:v>
                </c:pt>
                <c:pt idx="6">
                  <c:v>2033</c:v>
                </c:pt>
              </c:strCache>
              <c:extLst/>
            </c:strRef>
          </c:cat>
          <c:val>
            <c:numRef>
              <c:f>Chart!$I$15:$O$15</c:f>
              <c:numCache>
                <c:formatCode>#,##0_);\(#,##0\)</c:formatCode>
                <c:ptCount val="7"/>
                <c:pt idx="0">
                  <c:v>5</c:v>
                </c:pt>
                <c:pt idx="1">
                  <c:v>6</c:v>
                </c:pt>
                <c:pt idx="2">
                  <c:v>7</c:v>
                </c:pt>
                <c:pt idx="3">
                  <c:v>8</c:v>
                </c:pt>
                <c:pt idx="4">
                  <c:v>9</c:v>
                </c:pt>
                <c:pt idx="5">
                  <c:v>10</c:v>
                </c:pt>
                <c:pt idx="6">
                  <c:v>11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1-9C5C-4118-92BE-8E124D694653}"/>
            </c:ext>
          </c:extLst>
        </c:ser>
        <c:ser>
          <c:idx val="3"/>
          <c:order val="1"/>
          <c:tx>
            <c:strRef>
              <c:f>Chart!$D$14</c:f>
              <c:strCache>
                <c:ptCount val="1"/>
                <c:pt idx="0">
                  <c:v>Product 4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4"/>
              <c:tx>
                <c:strRef>
                  <c:f>Chart!$M$24</c:f>
                  <c:strCache>
                    <c:ptCount val="1"/>
                  </c:strCache>
                </c:strRef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{50230426-0E04-434A-A447-8663BD6962B0}</c15:txfldGUID>
                      <c15:f>Chart!$M$24</c15:f>
                      <c15:dlblFieldTableCache>
                        <c:ptCount val="1"/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2-9C5C-4118-92BE-8E124D69465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Chart!$I$5:$O$6</c:f>
              <c:strCache>
                <c:ptCount val="7"/>
                <c:pt idx="0">
                  <c:v>2027</c:v>
                </c:pt>
                <c:pt idx="1">
                  <c:v>2028</c:v>
                </c:pt>
                <c:pt idx="2">
                  <c:v>2029</c:v>
                </c:pt>
                <c:pt idx="3">
                  <c:v>2030</c:v>
                </c:pt>
                <c:pt idx="4">
                  <c:v>2031</c:v>
                </c:pt>
                <c:pt idx="5">
                  <c:v>2032</c:v>
                </c:pt>
                <c:pt idx="6">
                  <c:v>2033</c:v>
                </c:pt>
              </c:strCache>
              <c:extLst/>
            </c:strRef>
          </c:cat>
          <c:val>
            <c:numRef>
              <c:f>Chart!$I$14:$O$14</c:f>
              <c:numCache>
                <c:formatCode>#,##0_);\(#,##0\)</c:formatCode>
                <c:ptCount val="7"/>
                <c:pt idx="0">
                  <c:v>5</c:v>
                </c:pt>
                <c:pt idx="1">
                  <c:v>6</c:v>
                </c:pt>
                <c:pt idx="2">
                  <c:v>7</c:v>
                </c:pt>
                <c:pt idx="3">
                  <c:v>8</c:v>
                </c:pt>
                <c:pt idx="4">
                  <c:v>9</c:v>
                </c:pt>
                <c:pt idx="5">
                  <c:v>10</c:v>
                </c:pt>
                <c:pt idx="6">
                  <c:v>11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3-9C5C-4118-92BE-8E124D694653}"/>
            </c:ext>
          </c:extLst>
        </c:ser>
        <c:ser>
          <c:idx val="0"/>
          <c:order val="2"/>
          <c:tx>
            <c:strRef>
              <c:f>Chart!$D$11</c:f>
              <c:strCache>
                <c:ptCount val="1"/>
                <c:pt idx="0">
                  <c:v>Product 1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4"/>
              <c:tx>
                <c:strRef>
                  <c:f>Chart!$M$21</c:f>
                  <c:strCache>
                    <c:ptCount val="1"/>
                  </c:strCache>
                </c:strRef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{1DCD65BA-693A-431E-9189-CB6CFA21C6AF}</c15:txfldGUID>
                      <c15:f>Chart!$M$21</c15:f>
                      <c15:dlblFieldTableCache>
                        <c:ptCount val="1"/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4-9C5C-4118-92BE-8E124D69465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Chart!$I$5:$O$6</c:f>
              <c:strCache>
                <c:ptCount val="7"/>
                <c:pt idx="0">
                  <c:v>2027</c:v>
                </c:pt>
                <c:pt idx="1">
                  <c:v>2028</c:v>
                </c:pt>
                <c:pt idx="2">
                  <c:v>2029</c:v>
                </c:pt>
                <c:pt idx="3">
                  <c:v>2030</c:v>
                </c:pt>
                <c:pt idx="4">
                  <c:v>2031</c:v>
                </c:pt>
                <c:pt idx="5">
                  <c:v>2032</c:v>
                </c:pt>
                <c:pt idx="6">
                  <c:v>2033</c:v>
                </c:pt>
              </c:strCache>
              <c:extLst/>
            </c:strRef>
          </c:cat>
          <c:val>
            <c:numRef>
              <c:f>Chart!$I$11:$O$11</c:f>
              <c:numCache>
                <c:formatCode>#,##0_);\(#,##0\)</c:formatCode>
                <c:ptCount val="7"/>
                <c:pt idx="0">
                  <c:v>5</c:v>
                </c:pt>
                <c:pt idx="1">
                  <c:v>6</c:v>
                </c:pt>
                <c:pt idx="2">
                  <c:v>7</c:v>
                </c:pt>
                <c:pt idx="3">
                  <c:v>8</c:v>
                </c:pt>
                <c:pt idx="4">
                  <c:v>9</c:v>
                </c:pt>
                <c:pt idx="5">
                  <c:v>10</c:v>
                </c:pt>
                <c:pt idx="6">
                  <c:v>11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5-9C5C-4118-92BE-8E124D694653}"/>
            </c:ext>
          </c:extLst>
        </c:ser>
        <c:ser>
          <c:idx val="1"/>
          <c:order val="3"/>
          <c:tx>
            <c:strRef>
              <c:f>Chart!$D$12</c:f>
              <c:strCache>
                <c:ptCount val="1"/>
                <c:pt idx="0">
                  <c:v>Product 2</c:v>
                </c:pt>
              </c:strCache>
            </c:strRef>
          </c:tx>
          <c:spPr>
            <a:solidFill>
              <a:schemeClr val="accent3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Chart!$I$5:$O$6</c:f>
              <c:strCache>
                <c:ptCount val="7"/>
                <c:pt idx="0">
                  <c:v>2027</c:v>
                </c:pt>
                <c:pt idx="1">
                  <c:v>2028</c:v>
                </c:pt>
                <c:pt idx="2">
                  <c:v>2029</c:v>
                </c:pt>
                <c:pt idx="3">
                  <c:v>2030</c:v>
                </c:pt>
                <c:pt idx="4">
                  <c:v>2031</c:v>
                </c:pt>
                <c:pt idx="5">
                  <c:v>2032</c:v>
                </c:pt>
                <c:pt idx="6">
                  <c:v>2033</c:v>
                </c:pt>
              </c:strCache>
              <c:extLst/>
            </c:strRef>
          </c:cat>
          <c:val>
            <c:numRef>
              <c:f>Chart!$I$12:$O$12</c:f>
              <c:numCache>
                <c:formatCode>#,##0_);\(#,##0\)</c:formatCode>
                <c:ptCount val="7"/>
                <c:pt idx="0">
                  <c:v>5</c:v>
                </c:pt>
                <c:pt idx="1">
                  <c:v>6</c:v>
                </c:pt>
                <c:pt idx="2">
                  <c:v>7</c:v>
                </c:pt>
                <c:pt idx="3">
                  <c:v>8</c:v>
                </c:pt>
                <c:pt idx="4">
                  <c:v>9</c:v>
                </c:pt>
                <c:pt idx="5">
                  <c:v>10</c:v>
                </c:pt>
                <c:pt idx="6">
                  <c:v>11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6-9C5C-4118-92BE-8E124D694653}"/>
            </c:ext>
          </c:extLst>
        </c:ser>
        <c:ser>
          <c:idx val="2"/>
          <c:order val="4"/>
          <c:tx>
            <c:strRef>
              <c:f>Chart!$D$13</c:f>
              <c:strCache>
                <c:ptCount val="1"/>
                <c:pt idx="0">
                  <c:v>Product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Chart!$I$5:$O$6</c:f>
              <c:strCache>
                <c:ptCount val="7"/>
                <c:pt idx="0">
                  <c:v>2027</c:v>
                </c:pt>
                <c:pt idx="1">
                  <c:v>2028</c:v>
                </c:pt>
                <c:pt idx="2">
                  <c:v>2029</c:v>
                </c:pt>
                <c:pt idx="3">
                  <c:v>2030</c:v>
                </c:pt>
                <c:pt idx="4">
                  <c:v>2031</c:v>
                </c:pt>
                <c:pt idx="5">
                  <c:v>2032</c:v>
                </c:pt>
                <c:pt idx="6">
                  <c:v>2033</c:v>
                </c:pt>
              </c:strCache>
              <c:extLst/>
            </c:strRef>
          </c:cat>
          <c:val>
            <c:numRef>
              <c:f>Chart!$I$13:$O$13</c:f>
              <c:numCache>
                <c:formatCode>#,##0_);\(#,##0\)</c:formatCode>
                <c:ptCount val="7"/>
                <c:pt idx="0">
                  <c:v>5</c:v>
                </c:pt>
                <c:pt idx="1">
                  <c:v>6</c:v>
                </c:pt>
                <c:pt idx="2">
                  <c:v>7</c:v>
                </c:pt>
                <c:pt idx="3">
                  <c:v>8</c:v>
                </c:pt>
                <c:pt idx="4">
                  <c:v>9</c:v>
                </c:pt>
                <c:pt idx="5">
                  <c:v>10</c:v>
                </c:pt>
                <c:pt idx="6">
                  <c:v>11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7-9C5C-4118-92BE-8E124D6946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100"/>
        <c:axId val="1619200751"/>
        <c:axId val="1619198831"/>
      </c:barChart>
      <c:lineChart>
        <c:grouping val="standard"/>
        <c:varyColors val="0"/>
        <c:ser>
          <c:idx val="5"/>
          <c:order val="5"/>
          <c:tx>
            <c:strRef>
              <c:f>Chart!$D$16</c:f>
              <c:strCache>
                <c:ptCount val="1"/>
                <c:pt idx="0">
                  <c:v>Total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Chart!$I$5:$M$6</c:f>
              <c:strCache>
                <c:ptCount val="5"/>
                <c:pt idx="0">
                  <c:v>2027</c:v>
                </c:pt>
                <c:pt idx="1">
                  <c:v>2028</c:v>
                </c:pt>
                <c:pt idx="2">
                  <c:v>2029</c:v>
                </c:pt>
                <c:pt idx="3">
                  <c:v>2030</c:v>
                </c:pt>
                <c:pt idx="4">
                  <c:v>2031</c:v>
                </c:pt>
              </c:strCache>
              <c:extLst/>
            </c:strRef>
          </c:cat>
          <c:val>
            <c:numRef>
              <c:f>Chart!$I$16:$O$16</c:f>
              <c:numCache>
                <c:formatCode>#,##0_);\(#,##0\)</c:formatCode>
                <c:ptCount val="7"/>
                <c:pt idx="0">
                  <c:v>25</c:v>
                </c:pt>
                <c:pt idx="1">
                  <c:v>30</c:v>
                </c:pt>
                <c:pt idx="2">
                  <c:v>35</c:v>
                </c:pt>
                <c:pt idx="3">
                  <c:v>40</c:v>
                </c:pt>
                <c:pt idx="4">
                  <c:v>45</c:v>
                </c:pt>
                <c:pt idx="5">
                  <c:v>50</c:v>
                </c:pt>
                <c:pt idx="6">
                  <c:v>55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8-9C5C-4118-92BE-8E124D6946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47306319"/>
        <c:axId val="1847281359"/>
      </c:lineChart>
      <c:dateAx>
        <c:axId val="1619200751"/>
        <c:scaling>
          <c:orientation val="minMax"/>
        </c:scaling>
        <c:delete val="0"/>
        <c:axPos val="b"/>
        <c:numFmt formatCode="yyyy" sourceLinked="0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619198831"/>
        <c:crosses val="autoZero"/>
        <c:auto val="1"/>
        <c:lblOffset val="100"/>
        <c:baseTimeUnit val="years"/>
      </c:dateAx>
      <c:valAx>
        <c:axId val="1619198831"/>
        <c:scaling>
          <c:orientation val="minMax"/>
        </c:scaling>
        <c:delete val="0"/>
        <c:axPos val="l"/>
        <c:numFmt formatCode="#,##0_);\(#,##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619200751"/>
        <c:crosses val="autoZero"/>
        <c:crossBetween val="between"/>
      </c:valAx>
      <c:valAx>
        <c:axId val="1847281359"/>
        <c:scaling>
          <c:orientation val="minMax"/>
        </c:scaling>
        <c:delete val="0"/>
        <c:axPos val="r"/>
        <c:numFmt formatCode="#,##0_);\(#,##0\)" sourceLinked="1"/>
        <c:majorTickMark val="out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847306319"/>
        <c:crosses val="max"/>
        <c:crossBetween val="between"/>
      </c:valAx>
      <c:dateAx>
        <c:axId val="1847306319"/>
        <c:scaling>
          <c:orientation val="minMax"/>
        </c:scaling>
        <c:delete val="1"/>
        <c:axPos val="b"/>
        <c:numFmt formatCode="yyyy" sourceLinked="1"/>
        <c:majorTickMark val="out"/>
        <c:minorTickMark val="none"/>
        <c:tickLblPos val="nextTo"/>
        <c:crossAx val="1847281359"/>
        <c:crosses val="autoZero"/>
        <c:auto val="1"/>
        <c:lblOffset val="100"/>
        <c:baseTimeUnit val="years"/>
      </c:dateAx>
      <c:spPr>
        <a:noFill/>
        <a:ln>
          <a:noFill/>
        </a:ln>
        <a:effectLst/>
      </c:spPr>
    </c:plotArea>
    <c:legend>
      <c:legendPos val="r"/>
      <c:legendEntry>
        <c:idx val="5"/>
        <c:delete val="1"/>
      </c:legendEntry>
      <c:layout>
        <c:manualLayout>
          <c:xMode val="edge"/>
          <c:yMode val="edge"/>
          <c:x val="0.18164483698995765"/>
          <c:y val="6.6800075056697925E-2"/>
          <c:w val="0.33043687480292683"/>
          <c:h val="0.5199145919181649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de-DE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2588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9525" y="0"/>
            <a:ext cx="2922588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85A4B9-3ECE-4EBD-A06B-0F4F6FEB5406}" type="datetimeFigureOut">
              <a:rPr lang="fr-BE" smtClean="0"/>
              <a:t>02-11-23</a:t>
            </a:fld>
            <a:endParaRPr lang="fr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4813" y="1236663"/>
            <a:ext cx="5934075" cy="33385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B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4688" y="4760913"/>
            <a:ext cx="5394325" cy="38957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98000"/>
            <a:ext cx="2922588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9525" y="9398000"/>
            <a:ext cx="2922588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45F12C-5D7A-46BA-8471-2DA5362CB815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5151186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fontAlgn="base">
              <a:lnSpc>
                <a:spcPct val="90000"/>
              </a:lnSpc>
              <a:spcBef>
                <a:spcPts val="400"/>
              </a:spcBef>
              <a:spcAft>
                <a:spcPct val="0"/>
              </a:spcAft>
              <a:buSzPct val="100000"/>
            </a:pPr>
            <a:r>
              <a:rPr lang="en-US" dirty="0"/>
              <a:t>- </a:t>
            </a:r>
            <a:r>
              <a:rPr lang="en-US" b="0" dirty="0">
                <a:solidFill>
                  <a:schemeClr val="tx1"/>
                </a:solidFill>
                <a:sym typeface="+mn-lt"/>
              </a:rPr>
              <a:t>That has never been on a farm before</a:t>
            </a:r>
          </a:p>
          <a:p>
            <a:pPr>
              <a:lnSpc>
                <a:spcPct val="90000"/>
              </a:lnSpc>
              <a:spcBef>
                <a:spcPts val="400"/>
              </a:spcBef>
              <a:buSzPct val="100000"/>
            </a:pPr>
            <a:r>
              <a:rPr lang="en-US" sz="1200" b="0" dirty="0">
                <a:solidFill>
                  <a:schemeClr val="tx1"/>
                </a:solidFill>
                <a:sym typeface="+mn-lt"/>
              </a:rPr>
              <a:t>- </a:t>
            </a:r>
            <a:r>
              <a:rPr lang="en-US" sz="1200" b="0" dirty="0" err="1">
                <a:solidFill>
                  <a:schemeClr val="tx1"/>
                </a:solidFill>
                <a:sym typeface="+mn-lt"/>
              </a:rPr>
              <a:t>Letslook</a:t>
            </a:r>
            <a:r>
              <a:rPr lang="en-US" sz="1200" b="0" dirty="0">
                <a:solidFill>
                  <a:schemeClr val="tx1"/>
                </a:solidFill>
                <a:sym typeface="+mn-lt"/>
              </a:rPr>
              <a:t> closer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45F12C-5D7A-46BA-8471-2DA5362CB815}" type="slidenum">
              <a:rPr lang="fr-BE" smtClean="0"/>
              <a:t>1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9707338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4" Type="http://schemas.openxmlformats.org/officeDocument/2006/relationships/image" Target="../media/image2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4" Type="http://schemas.openxmlformats.org/officeDocument/2006/relationships/image" Target="../media/image2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4" Type="http://schemas.openxmlformats.org/officeDocument/2006/relationships/image" Target="../media/image2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4" Type="http://schemas.openxmlformats.org/officeDocument/2006/relationships/image" Target="../media/image2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Relationship Id="rId4" Type="http://schemas.openxmlformats.org/officeDocument/2006/relationships/image" Target="../media/image2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7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el of conten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o not remove" hidden="1">
            <a:extLst>
              <a:ext uri="{FF2B5EF4-FFF2-40B4-BE49-F238E27FC236}">
                <a16:creationId xmlns:a16="http://schemas.microsoft.com/office/drawing/2014/main" id="{4686BC22-1E81-48EF-BB76-117318C1E0B7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700" cy="12700"/>
          </a:xfrm>
          <a:prstGeom prst="octagon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tx2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t"/>
          <a:lstStyle/>
          <a:p>
            <a:pPr algn="l">
              <a:spcBef>
                <a:spcPts val="400"/>
              </a:spcBef>
            </a:pPr>
            <a:endParaRPr lang="en-US" sz="1200" b="0">
              <a:solidFill>
                <a:schemeClr val="tx1"/>
              </a:solidFill>
            </a:endParaRPr>
          </a:p>
        </p:txBody>
      </p:sp>
      <p:sp>
        <p:nvSpPr>
          <p:cNvPr id="12" name="RbSidebar">
            <a:extLst>
              <a:ext uri="{FF2B5EF4-FFF2-40B4-BE49-F238E27FC236}">
                <a16:creationId xmlns:a16="http://schemas.microsoft.com/office/drawing/2014/main" id="{DB463569-4F94-402C-9200-39B98A6E19A3}"/>
              </a:ext>
            </a:extLst>
          </p:cNvPr>
          <p:cNvSpPr>
            <a:spLocks/>
          </p:cNvSpPr>
          <p:nvPr/>
        </p:nvSpPr>
        <p:spPr>
          <a:xfrm>
            <a:off x="-1" y="0"/>
            <a:ext cx="3214689" cy="6858000"/>
          </a:xfrm>
          <a:prstGeom prst="rect">
            <a:avLst/>
          </a:prstGeom>
          <a:solidFill>
            <a:schemeClr val="accent5"/>
          </a:solidFill>
          <a:ln w="9525">
            <a:noFill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72000" tIns="72000" rIns="72000" bIns="72000" rtlCol="0" anchor="t" anchorCtr="0">
            <a:noAutofit/>
          </a:bodyPr>
          <a:lstStyle/>
          <a:p>
            <a:pPr lvl="0">
              <a:lnSpc>
                <a:spcPct val="90000"/>
              </a:lnSpc>
              <a:spcBef>
                <a:spcPts val="400"/>
              </a:spcBef>
            </a:pPr>
            <a:endParaRPr lang="en-US" sz="1500" b="0">
              <a:latin typeface="+mn-lt"/>
              <a:ea typeface="+mn-ea"/>
              <a:cs typeface="+mn-cs"/>
              <a:sym typeface="+mn-lt"/>
            </a:endParaRPr>
          </a:p>
        </p:txBody>
      </p:sp>
      <p:sp>
        <p:nvSpPr>
          <p:cNvPr id="5" name="Contents Text"/>
          <p:cNvSpPr>
            <a:spLocks noGrp="1"/>
          </p:cNvSpPr>
          <p:nvPr>
            <p:ph type="body" sz="quarter" idx="10" hasCustomPrompt="1"/>
            <p:custDataLst>
              <p:tags r:id="rId2"/>
            </p:custDataLst>
          </p:nvPr>
        </p:nvSpPr>
        <p:spPr>
          <a:xfrm>
            <a:off x="3575050" y="645567"/>
            <a:ext cx="8208962" cy="5663158"/>
          </a:xfrm>
          <a:prstGeom prst="rect">
            <a:avLst/>
          </a:prstGeom>
        </p:spPr>
        <p:txBody>
          <a:bodyPr wrap="square">
            <a:noAutofit/>
          </a:bodyPr>
          <a:lstStyle>
            <a:lvl1pPr marL="443088" indent="-443088">
              <a:spcBef>
                <a:spcPts val="1600"/>
              </a:spcBef>
              <a:tabLst>
                <a:tab pos="10508047" algn="r"/>
              </a:tabLst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  <a:sym typeface="+mn-lt"/>
              </a:defRPr>
            </a:lvl1pPr>
            <a:lvl2pPr marL="886176" indent="-443088">
              <a:spcBef>
                <a:spcPts val="738"/>
              </a:spcBef>
              <a:buNone/>
              <a:tabLst>
                <a:tab pos="10508047" algn="r"/>
              </a:tabLst>
              <a:defRPr sz="1800" b="0">
                <a:solidFill>
                  <a:schemeClr val="tx1"/>
                </a:solidFill>
                <a:latin typeface="+mn-lt"/>
                <a:ea typeface="+mn-ea"/>
                <a:cs typeface="+mn-cs"/>
                <a:sym typeface="+mn-lt"/>
              </a:defRPr>
            </a:lvl2pPr>
            <a:lvl3pPr marL="1550808" indent="-664632">
              <a:spcBef>
                <a:spcPts val="0"/>
              </a:spcBef>
              <a:buNone/>
              <a:tabLst>
                <a:tab pos="10508047" algn="r"/>
              </a:tabLst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  <a:sym typeface="+mn-lt"/>
              </a:defRPr>
            </a:lvl3pPr>
            <a:lvl4pPr marL="1545532" indent="-658463">
              <a:buNone/>
              <a:tabLst>
                <a:tab pos="10488508" algn="r"/>
              </a:tabLst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A.	xxx	xx</a:t>
            </a:r>
          </a:p>
          <a:p>
            <a:pPr lvl="0"/>
            <a:r>
              <a:rPr lang="en-US"/>
              <a:t>B.	xxx	xx</a:t>
            </a:r>
          </a:p>
          <a:p>
            <a:pPr lvl="1"/>
            <a:r>
              <a:rPr lang="en-US"/>
              <a:t>1.	xxx	xx</a:t>
            </a:r>
          </a:p>
          <a:p>
            <a:pPr lvl="1"/>
            <a:r>
              <a:rPr lang="en-US"/>
              <a:t>2.	xxx	xx</a:t>
            </a:r>
          </a:p>
          <a:p>
            <a:pPr lvl="2"/>
            <a:r>
              <a:rPr lang="en-US"/>
              <a:t>2.1	xxx	xx</a:t>
            </a:r>
          </a:p>
          <a:p>
            <a:pPr lvl="2"/>
            <a:r>
              <a:rPr lang="en-US"/>
              <a:t>2.2	xxx	xx</a:t>
            </a:r>
          </a:p>
          <a:p>
            <a:pPr lvl="0"/>
            <a:r>
              <a:rPr lang="en-US"/>
              <a:t>C.	xxx	xx</a:t>
            </a:r>
          </a:p>
          <a:p>
            <a:pPr lvl="1"/>
            <a:r>
              <a:rPr lang="en-US"/>
              <a:t>1.	xxx	xx</a:t>
            </a:r>
          </a:p>
          <a:p>
            <a:pPr lvl="2"/>
            <a:r>
              <a:rPr lang="en-US"/>
              <a:t>1.1	xxx	xx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2252">
          <p15:clr>
            <a:srgbClr val="F26B43"/>
          </p15:clr>
        </p15:guide>
        <p15:guide id="2" orient="horz" pos="527">
          <p15:clr>
            <a:srgbClr val="A4A3A4"/>
          </p15:clr>
        </p15:guide>
        <p15:guide id="3" orient="horz" pos="346">
          <p15:clr>
            <a:srgbClr val="F26B43"/>
          </p15:clr>
        </p15:guide>
        <p15:guide id="4" orient="horz" pos="3974">
          <p15:clr>
            <a:srgbClr val="F26B43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CD43F339-F3B7-4D1D-9078-65A52FCF45AD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08884454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592" imgH="591" progId="TCLayout.ActiveDocument.1">
                  <p:embed/>
                </p:oleObj>
              </mc:Choice>
              <mc:Fallback>
                <p:oleObj name="think-cell Slide" r:id="rId3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CD43F339-F3B7-4D1D-9078-65A52FCF45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itle Placeholder"/>
          <p:cNvSpPr>
            <a:spLocks noGrp="1"/>
          </p:cNvSpPr>
          <p:nvPr>
            <p:ph type="title" hasCustomPrompt="1"/>
          </p:nvPr>
        </p:nvSpPr>
        <p:spPr>
          <a:xfrm>
            <a:off x="3574799" y="4208425"/>
            <a:ext cx="8209213" cy="553998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marL="2159000" indent="-2159000">
              <a:tabLst>
                <a:tab pos="1800000" algn="r"/>
                <a:tab pos="2160000" algn="l"/>
              </a:tabLst>
              <a:defRPr lang="de-DE" sz="4000" noProof="0" dirty="0"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/>
              <a:t>A.	Divider title</a:t>
            </a:r>
          </a:p>
        </p:txBody>
      </p:sp>
    </p:spTree>
    <p:extLst>
      <p:ext uri="{BB962C8B-B14F-4D97-AF65-F5344CB8AC3E}">
        <p14:creationId xmlns:p14="http://schemas.microsoft.com/office/powerpoint/2010/main" val="13812038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30">
          <p15:clr>
            <a:srgbClr val="A4A3A4"/>
          </p15:clr>
        </p15:guide>
        <p15:guide id="2" orient="horz" pos="3135">
          <p15:clr>
            <a:srgbClr val="A4A3A4"/>
          </p15:clr>
        </p15:guide>
        <p15:guide id="3" orient="horz" pos="2999">
          <p15:clr>
            <a:srgbClr val="A4A3A4"/>
          </p15:clr>
        </p15:guide>
        <p15:guide id="5" pos="3386">
          <p15:clr>
            <a:srgbClr val="A4A3A4"/>
          </p15:clr>
        </p15:guide>
        <p15:guide id="6" pos="3591">
          <p15:clr>
            <a:srgbClr val="A4A3A4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een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CD43F339-F3B7-4D1D-9078-65A52FCF45AD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01242254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592" imgH="591" progId="TCLayout.ActiveDocument.1">
                  <p:embed/>
                </p:oleObj>
              </mc:Choice>
              <mc:Fallback>
                <p:oleObj name="think-cell Slide" r:id="rId3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CD43F339-F3B7-4D1D-9078-65A52FCF45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Freeform: Shape 1">
            <a:extLst>
              <a:ext uri="{FF2B5EF4-FFF2-40B4-BE49-F238E27FC236}">
                <a16:creationId xmlns:a16="http://schemas.microsoft.com/office/drawing/2014/main" id="{4812FC99-7C54-4CB2-B57E-C3B48FA06CDE}"/>
              </a:ext>
            </a:extLst>
          </p:cNvPr>
          <p:cNvSpPr/>
          <p:nvPr userDrawn="1"/>
        </p:nvSpPr>
        <p:spPr>
          <a:xfrm>
            <a:off x="352425" y="1457325"/>
            <a:ext cx="6486525" cy="2857500"/>
          </a:xfrm>
          <a:custGeom>
            <a:avLst/>
            <a:gdLst>
              <a:gd name="connsiteX0" fmla="*/ 104775 w 6486525"/>
              <a:gd name="connsiteY0" fmla="*/ 657225 h 2857500"/>
              <a:gd name="connsiteX1" fmla="*/ 666750 w 6486525"/>
              <a:gd name="connsiteY1" fmla="*/ 219075 h 2857500"/>
              <a:gd name="connsiteX2" fmla="*/ 1524000 w 6486525"/>
              <a:gd name="connsiteY2" fmla="*/ 466725 h 2857500"/>
              <a:gd name="connsiteX3" fmla="*/ 2714625 w 6486525"/>
              <a:gd name="connsiteY3" fmla="*/ 0 h 2857500"/>
              <a:gd name="connsiteX4" fmla="*/ 5000625 w 6486525"/>
              <a:gd name="connsiteY4" fmla="*/ 666750 h 2857500"/>
              <a:gd name="connsiteX5" fmla="*/ 6057900 w 6486525"/>
              <a:gd name="connsiteY5" fmla="*/ 552450 h 2857500"/>
              <a:gd name="connsiteX6" fmla="*/ 6486525 w 6486525"/>
              <a:gd name="connsiteY6" fmla="*/ 1914525 h 2857500"/>
              <a:gd name="connsiteX7" fmla="*/ 6172200 w 6486525"/>
              <a:gd name="connsiteY7" fmla="*/ 2543175 h 2857500"/>
              <a:gd name="connsiteX8" fmla="*/ 4752975 w 6486525"/>
              <a:gd name="connsiteY8" fmla="*/ 2667000 h 2857500"/>
              <a:gd name="connsiteX9" fmla="*/ 3686175 w 6486525"/>
              <a:gd name="connsiteY9" fmla="*/ 2466975 h 2857500"/>
              <a:gd name="connsiteX10" fmla="*/ 723900 w 6486525"/>
              <a:gd name="connsiteY10" fmla="*/ 2857500 h 2857500"/>
              <a:gd name="connsiteX11" fmla="*/ 0 w 6486525"/>
              <a:gd name="connsiteY11" fmla="*/ 1866900 h 2857500"/>
              <a:gd name="connsiteX12" fmla="*/ 104775 w 6486525"/>
              <a:gd name="connsiteY12" fmla="*/ 657225 h 285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486525" h="2857500">
                <a:moveTo>
                  <a:pt x="104775" y="657225"/>
                </a:moveTo>
                <a:lnTo>
                  <a:pt x="666750" y="219075"/>
                </a:lnTo>
                <a:lnTo>
                  <a:pt x="1524000" y="466725"/>
                </a:lnTo>
                <a:lnTo>
                  <a:pt x="2714625" y="0"/>
                </a:lnTo>
                <a:lnTo>
                  <a:pt x="5000625" y="666750"/>
                </a:lnTo>
                <a:lnTo>
                  <a:pt x="6057900" y="552450"/>
                </a:lnTo>
                <a:lnTo>
                  <a:pt x="6486525" y="1914525"/>
                </a:lnTo>
                <a:lnTo>
                  <a:pt x="6172200" y="2543175"/>
                </a:lnTo>
                <a:lnTo>
                  <a:pt x="4752975" y="2667000"/>
                </a:lnTo>
                <a:lnTo>
                  <a:pt x="3686175" y="2466975"/>
                </a:lnTo>
                <a:lnTo>
                  <a:pt x="723900" y="2857500"/>
                </a:lnTo>
                <a:lnTo>
                  <a:pt x="0" y="1866900"/>
                </a:lnTo>
                <a:lnTo>
                  <a:pt x="104775" y="657225"/>
                </a:lnTo>
                <a:close/>
              </a:path>
            </a:pathLst>
          </a:cu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t"/>
          <a:lstStyle/>
          <a:p>
            <a:pPr algn="l" fontAlgn="base">
              <a:lnSpc>
                <a:spcPct val="90000"/>
              </a:lnSpc>
              <a:spcBef>
                <a:spcPts val="400"/>
              </a:spcBef>
              <a:spcAft>
                <a:spcPct val="0"/>
              </a:spcAft>
              <a:buSzPct val="100000"/>
            </a:pPr>
            <a:endParaRPr lang="en-US" sz="1200" b="0" err="1">
              <a:solidFill>
                <a:schemeClr val="tx1"/>
              </a:solidFill>
              <a:sym typeface="+mn-lt"/>
            </a:endParaRPr>
          </a:p>
        </p:txBody>
      </p:sp>
      <p:sp>
        <p:nvSpPr>
          <p:cNvPr id="14" name="Title Placeholder"/>
          <p:cNvSpPr>
            <a:spLocks noGrp="1"/>
          </p:cNvSpPr>
          <p:nvPr>
            <p:ph type="title" hasCustomPrompt="1"/>
          </p:nvPr>
        </p:nvSpPr>
        <p:spPr>
          <a:xfrm>
            <a:off x="3574799" y="4208425"/>
            <a:ext cx="8209213" cy="553998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marL="2159000" indent="-2159000">
              <a:tabLst>
                <a:tab pos="1800000" algn="r"/>
                <a:tab pos="2160000" algn="l"/>
              </a:tabLst>
              <a:defRPr lang="de-DE" sz="4000" noProof="0" dirty="0"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/>
              <a:t>A.	Divider title</a:t>
            </a:r>
          </a:p>
        </p:txBody>
      </p:sp>
    </p:spTree>
    <p:extLst>
      <p:ext uri="{BB962C8B-B14F-4D97-AF65-F5344CB8AC3E}">
        <p14:creationId xmlns:p14="http://schemas.microsoft.com/office/powerpoint/2010/main" val="14186622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30">
          <p15:clr>
            <a:srgbClr val="A4A3A4"/>
          </p15:clr>
        </p15:guide>
        <p15:guide id="2" orient="horz" pos="3135">
          <p15:clr>
            <a:srgbClr val="A4A3A4"/>
          </p15:clr>
        </p15:guide>
        <p15:guide id="3" orient="horz" pos="2999">
          <p15:clr>
            <a:srgbClr val="A4A3A4"/>
          </p15:clr>
        </p15:guide>
        <p15:guide id="5" pos="3386">
          <p15:clr>
            <a:srgbClr val="A4A3A4"/>
          </p15:clr>
        </p15:guide>
        <p15:guide id="6" pos="3591">
          <p15:clr>
            <a:srgbClr val="A4A3A4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2D6A1A97-DC98-4321-8060-8C27E488BC44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5616480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592" imgH="591" progId="TCLayout.ActiveDocument.1">
                  <p:embed/>
                </p:oleObj>
              </mc:Choice>
              <mc:Fallback>
                <p:oleObj name="think-cell Slide" r:id="rId3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2D6A1A97-DC98-4321-8060-8C27E488BC4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bReference" hidden="1">
            <a:extLst>
              <a:ext uri="{FF2B5EF4-FFF2-40B4-BE49-F238E27FC236}">
                <a16:creationId xmlns:a16="http://schemas.microsoft.com/office/drawing/2014/main" id="{3D73B0FD-E1EC-4559-8244-0B4A95A0ADE0}"/>
              </a:ext>
            </a:extLst>
          </p:cNvPr>
          <p:cNvSpPr>
            <a:spLocks/>
          </p:cNvSpPr>
          <p:nvPr/>
        </p:nvSpPr>
        <p:spPr>
          <a:xfrm>
            <a:off x="414000" y="2024062"/>
            <a:ext cx="11381174" cy="4033837"/>
          </a:xfrm>
          <a:prstGeom prst="rect">
            <a:avLst/>
          </a:prstGeom>
          <a:solidFill>
            <a:srgbClr val="E2262D">
              <a:alpha val="2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72000" rIns="7200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r"/>
            <a:r>
              <a:rPr lang="en-US" sz="1400">
                <a:solidFill>
                  <a:srgbClr val="E2262D"/>
                </a:solidFill>
              </a:rPr>
              <a:t>!! REQUIRED – Reference area !!</a:t>
            </a:r>
          </a:p>
        </p:txBody>
      </p:sp>
      <p:sp>
        <p:nvSpPr>
          <p:cNvPr id="17" name="Title Placeholder">
            <a:extLst>
              <a:ext uri="{FF2B5EF4-FFF2-40B4-BE49-F238E27FC236}">
                <a16:creationId xmlns:a16="http://schemas.microsoft.com/office/drawing/2014/main" id="{3CCFF85C-77BC-4882-95E3-4E4D7C3FDD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8" y="553166"/>
            <a:ext cx="11370011" cy="72000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en-US" noProof="0"/>
              <a:t>Just a title on this page</a:t>
            </a:r>
          </a:p>
        </p:txBody>
      </p:sp>
    </p:spTree>
    <p:extLst>
      <p:ext uri="{BB962C8B-B14F-4D97-AF65-F5344CB8AC3E}">
        <p14:creationId xmlns:p14="http://schemas.microsoft.com/office/powerpoint/2010/main" val="7804288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346">
          <p15:clr>
            <a:srgbClr val="F26B43"/>
          </p15:clr>
        </p15:guide>
        <p15:guide id="3" orient="horz" pos="3974">
          <p15:clr>
            <a:srgbClr val="F26B43"/>
          </p15:clr>
        </p15:guide>
        <p15:guide id="4" orient="horz" pos="3816">
          <p15:clr>
            <a:srgbClr val="A4A3A4"/>
          </p15:clr>
        </p15:guide>
        <p15:guide id="5" orient="horz" pos="4156">
          <p15:clr>
            <a:srgbClr val="A4A3A4"/>
          </p15:clr>
        </p15:guide>
        <p15:guide id="6" orient="horz" pos="4224">
          <p15:clr>
            <a:srgbClr val="A4A3A4"/>
          </p15:clr>
        </p15:guide>
        <p15:guide id="7" orient="horz" pos="1275">
          <p15:clr>
            <a:srgbClr val="A4A3A4"/>
          </p15:clr>
        </p15:guide>
        <p15:guide id="8" orient="horz" pos="119">
          <p15:clr>
            <a:srgbClr val="A4A3A4"/>
          </p15:clr>
        </p15:guide>
        <p15:guide id="9" orient="horz" pos="255">
          <p15:clr>
            <a:srgbClr val="A4A3A4"/>
          </p15:clr>
        </p15:guide>
        <p15:guide id="10" orient="horz" pos="958">
          <p15:clr>
            <a:srgbClr val="F26B43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with 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A5F18748-0481-4E58-83F5-F730B3180A64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9663735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592" imgH="591" progId="TCLayout.ActiveDocument.1">
                  <p:embed/>
                </p:oleObj>
              </mc:Choice>
              <mc:Fallback>
                <p:oleObj name="think-cell Slide" r:id="rId3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A5F18748-0481-4E58-83F5-F730B3180A6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bReference" hidden="1">
            <a:extLst>
              <a:ext uri="{FF2B5EF4-FFF2-40B4-BE49-F238E27FC236}">
                <a16:creationId xmlns:a16="http://schemas.microsoft.com/office/drawing/2014/main" id="{FF71EFB0-13F1-40FB-96A7-3F061628DB5E}"/>
              </a:ext>
            </a:extLst>
          </p:cNvPr>
          <p:cNvSpPr>
            <a:spLocks/>
          </p:cNvSpPr>
          <p:nvPr/>
        </p:nvSpPr>
        <p:spPr>
          <a:xfrm>
            <a:off x="414000" y="2024062"/>
            <a:ext cx="8202950" cy="4033837"/>
          </a:xfrm>
          <a:prstGeom prst="rect">
            <a:avLst/>
          </a:prstGeom>
          <a:solidFill>
            <a:srgbClr val="E2262D">
              <a:alpha val="2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72000" rIns="7200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r"/>
            <a:r>
              <a:rPr lang="en-US" sz="1400">
                <a:solidFill>
                  <a:srgbClr val="E2262D"/>
                </a:solidFill>
              </a:rPr>
              <a:t>!! REQUIRED – Reference area !!</a:t>
            </a:r>
          </a:p>
        </p:txBody>
      </p:sp>
      <p:sp>
        <p:nvSpPr>
          <p:cNvPr id="7" name="RbSidebar">
            <a:extLst>
              <a:ext uri="{FF2B5EF4-FFF2-40B4-BE49-F238E27FC236}">
                <a16:creationId xmlns:a16="http://schemas.microsoft.com/office/drawing/2014/main" id="{7189BBA5-E1BE-4372-B20F-5860F9E01309}"/>
              </a:ext>
            </a:extLst>
          </p:cNvPr>
          <p:cNvSpPr>
            <a:spLocks/>
          </p:cNvSpPr>
          <p:nvPr/>
        </p:nvSpPr>
        <p:spPr>
          <a:xfrm>
            <a:off x="8975725" y="0"/>
            <a:ext cx="3216276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</a14:hiddenLine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72000" tIns="72000" rIns="72000" bIns="72000" rtlCol="0" anchor="t" anchorCtr="0">
            <a:noAutofit/>
          </a:bodyPr>
          <a:lstStyle/>
          <a:p>
            <a:pPr algn="l">
              <a:lnSpc>
                <a:spcPct val="90000"/>
              </a:lnSpc>
              <a:spcBef>
                <a:spcPts val="400"/>
              </a:spcBef>
            </a:pPr>
            <a:endParaRPr lang="en-US" sz="1500" b="0">
              <a:latin typeface="+mn-lt"/>
              <a:ea typeface="+mn-ea"/>
              <a:cs typeface="+mn-cs"/>
              <a:sym typeface="+mn-lt"/>
            </a:endParaRPr>
          </a:p>
        </p:txBody>
      </p:sp>
      <p:sp>
        <p:nvSpPr>
          <p:cNvPr id="23" name="Title Placeholder">
            <a:extLst>
              <a:ext uri="{FF2B5EF4-FFF2-40B4-BE49-F238E27FC236}">
                <a16:creationId xmlns:a16="http://schemas.microsoft.com/office/drawing/2014/main" id="{2013EFE3-6784-4E81-AA9F-4D00DEA03E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9" y="553166"/>
            <a:ext cx="8208962" cy="72000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en-US" noProof="0"/>
              <a:t>Action Title</a:t>
            </a:r>
          </a:p>
        </p:txBody>
      </p:sp>
      <p:sp>
        <p:nvSpPr>
          <p:cNvPr id="13" name="Slide Number">
            <a:extLst>
              <a:ext uri="{FF2B5EF4-FFF2-40B4-BE49-F238E27FC236}">
                <a16:creationId xmlns:a16="http://schemas.microsoft.com/office/drawing/2014/main" id="{79DFD6BB-0791-4E2C-9EE0-049DF24665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30063" y="6713686"/>
            <a:ext cx="222708" cy="12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en-EN"/>
            </a:defPPr>
            <a:lvl1pPr marL="0" marR="0" lvl="0" indent="0" defTabSz="914400" eaLnBrk="1" latinLnBrk="0" hangingPunct="1">
              <a:lnSpc>
                <a:spcPct val="90000"/>
              </a:lnSpc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+mn-lt"/>
              </a:defRPr>
            </a:lvl1pPr>
          </a:lstStyle>
          <a:p>
            <a:pPr lvl="0" rtl="0"/>
            <a:fld id="{7AA7B471-74A3-4F5F-8955-6C99E2375CAC}" type="slidenum">
              <a:rPr lang="en-US" noProof="1" dirty="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+mn-lt"/>
              </a:rPr>
              <a:pPr lvl="0" rtl="0"/>
              <a:t>‹#›</a:t>
            </a:fld>
            <a:endParaRPr lang="en-US" noProof="1">
              <a:solidFill>
                <a:schemeClr val="tx1"/>
              </a:solidFill>
              <a:latin typeface="+mn-lt"/>
              <a:ea typeface="+mn-ea"/>
              <a:cs typeface="+mn-cs"/>
              <a:sym typeface="+mn-lt"/>
            </a:endParaRPr>
          </a:p>
        </p:txBody>
      </p:sp>
      <p:sp>
        <p:nvSpPr>
          <p:cNvPr id="14" name="Slide Number Line">
            <a:extLst>
              <a:ext uri="{FF2B5EF4-FFF2-40B4-BE49-F238E27FC236}">
                <a16:creationId xmlns:a16="http://schemas.microsoft.com/office/drawing/2014/main" id="{E6F9A13C-FBBB-4007-82C2-90EF8E7A7E7A}"/>
              </a:ext>
            </a:extLst>
          </p:cNvPr>
          <p:cNvSpPr>
            <a:spLocks noChangeShapeType="1"/>
          </p:cNvSpPr>
          <p:nvPr/>
        </p:nvSpPr>
        <p:spPr bwMode="auto">
          <a:xfrm>
            <a:off x="11858325" y="6704363"/>
            <a:ext cx="0" cy="126314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0" tIns="0" rIns="0" bIns="0" anchor="ctr">
            <a:spAutoFit/>
          </a:bodyPr>
          <a:lstStyle/>
          <a:p>
            <a:pPr lvl="0" rtl="0" eaLnBrk="1">
              <a:lnSpc>
                <a:spcPct val="90000"/>
              </a:lnSpc>
            </a:pPr>
            <a:endParaRPr lang="en-US" sz="900" noProof="1">
              <a:solidFill>
                <a:schemeClr val="tx1"/>
              </a:solidFill>
              <a:latin typeface="+mn-lt"/>
              <a:ea typeface="+mn-ea"/>
              <a:cs typeface="+mn-cs"/>
              <a:sym typeface="+mn-lt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5428">
          <p15:clr>
            <a:srgbClr val="F26B43"/>
          </p15:clr>
        </p15:guide>
        <p15:guide id="2" orient="horz" pos="958">
          <p15:clr>
            <a:srgbClr val="F26B43"/>
          </p15:clr>
        </p15:guide>
        <p15:guide id="3" orient="horz" pos="3974">
          <p15:clr>
            <a:srgbClr val="F26B43"/>
          </p15:clr>
        </p15:guide>
        <p15:guide id="4" orient="horz" pos="119">
          <p15:clr>
            <a:srgbClr val="A4A3A4"/>
          </p15:clr>
        </p15:guide>
        <p15:guide id="5" orient="horz" pos="255">
          <p15:clr>
            <a:srgbClr val="A4A3A4"/>
          </p15:clr>
        </p15:guide>
        <p15:guide id="6" orient="horz" pos="346">
          <p15:clr>
            <a:srgbClr val="F26B43"/>
          </p15:clr>
        </p15:guide>
        <p15:guide id="7" orient="horz" pos="1275">
          <p15:clr>
            <a:srgbClr val="A4A3A4"/>
          </p15:clr>
        </p15:guide>
        <p15:guide id="8" orient="horz" pos="3816">
          <p15:clr>
            <a:srgbClr val="A4A3A4"/>
          </p15:clr>
        </p15:guide>
        <p15:guide id="9" orient="horz" pos="4156">
          <p15:clr>
            <a:srgbClr val="A4A3A4"/>
          </p15:clr>
        </p15:guide>
        <p15:guide id="10" orient="horz" pos="4224">
          <p15:clr>
            <a:srgbClr val="A4A3A4"/>
          </p15:clr>
        </p15:guide>
        <p15:guide id="11" pos="5654">
          <p15:clr>
            <a:srgbClr val="F26B43"/>
          </p15:clr>
        </p15:guide>
        <p15:guide id="12" pos="5881">
          <p15:clr>
            <a:srgbClr val="F26B43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with sideba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AEB7C537-D3F0-4772-A75F-8C7516916AE4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96309345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592" imgH="591" progId="TCLayout.ActiveDocument.1">
                  <p:embed/>
                </p:oleObj>
              </mc:Choice>
              <mc:Fallback>
                <p:oleObj name="think-cell Slide" r:id="rId3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AEB7C537-D3F0-4772-A75F-8C7516916AE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bReference" hidden="1">
            <a:extLst>
              <a:ext uri="{FF2B5EF4-FFF2-40B4-BE49-F238E27FC236}">
                <a16:creationId xmlns:a16="http://schemas.microsoft.com/office/drawing/2014/main" id="{1AD76939-6BE5-4888-9CDB-4A44A56D2C3B}"/>
              </a:ext>
            </a:extLst>
          </p:cNvPr>
          <p:cNvSpPr>
            <a:spLocks/>
          </p:cNvSpPr>
          <p:nvPr/>
        </p:nvSpPr>
        <p:spPr>
          <a:xfrm>
            <a:off x="414000" y="2024062"/>
            <a:ext cx="8202950" cy="4033837"/>
          </a:xfrm>
          <a:prstGeom prst="rect">
            <a:avLst/>
          </a:prstGeom>
          <a:solidFill>
            <a:srgbClr val="E2262D">
              <a:alpha val="2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72000" rIns="7200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r" rtl="0"/>
            <a:r>
              <a:rPr lang="en-US" sz="1400" b="1">
                <a:solidFill>
                  <a:srgbClr val="E2262D"/>
                </a:solidFill>
                <a:latin typeface="+mn-lt"/>
                <a:ea typeface="+mn-ea"/>
                <a:cs typeface="+mn-cs"/>
              </a:rPr>
              <a:t>!! REQUIRED – Reference area !!</a:t>
            </a:r>
          </a:p>
        </p:txBody>
      </p:sp>
      <p:sp>
        <p:nvSpPr>
          <p:cNvPr id="18" name="Picture Placeholder">
            <a:extLst>
              <a:ext uri="{FF2B5EF4-FFF2-40B4-BE49-F238E27FC236}">
                <a16:creationId xmlns:a16="http://schemas.microsoft.com/office/drawing/2014/main" id="{007E8422-6E8A-438E-82C5-1AB875E3DD4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975725" y="0"/>
            <a:ext cx="3216276" cy="6858000"/>
          </a:xfrm>
          <a:prstGeom prst="rect">
            <a:avLst/>
          </a:prstGeom>
          <a:solidFill>
            <a:schemeClr val="accent5"/>
          </a:solidFill>
        </p:spPr>
        <p:txBody>
          <a:bodyPr vert="horz" wrap="square" lIns="180000" tIns="0" rIns="180000" bIns="900000" rtlCol="0" anchor="ctr" anchorCtr="0">
            <a:noAutofit/>
          </a:bodyPr>
          <a:lstStyle>
            <a:lvl1pPr>
              <a:defRPr lang="en-US" sz="1200" dirty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Insert image if you like</a:t>
            </a:r>
          </a:p>
        </p:txBody>
      </p:sp>
      <p:sp>
        <p:nvSpPr>
          <p:cNvPr id="19" name="Title Placeholder">
            <a:extLst>
              <a:ext uri="{FF2B5EF4-FFF2-40B4-BE49-F238E27FC236}">
                <a16:creationId xmlns:a16="http://schemas.microsoft.com/office/drawing/2014/main" id="{8D17C1E3-1C2C-492E-B986-88DA6A7F84B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9" y="553166"/>
            <a:ext cx="8208962" cy="72000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en-US" noProof="0"/>
              <a:t>Action Title</a:t>
            </a:r>
          </a:p>
        </p:txBody>
      </p:sp>
    </p:spTree>
    <p:extLst>
      <p:ext uri="{BB962C8B-B14F-4D97-AF65-F5344CB8AC3E}">
        <p14:creationId xmlns:p14="http://schemas.microsoft.com/office/powerpoint/2010/main" val="17100669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428">
          <p15:clr>
            <a:srgbClr val="F26B43"/>
          </p15:clr>
        </p15:guide>
        <p15:guide id="2" orient="horz" pos="958">
          <p15:clr>
            <a:srgbClr val="F26B43"/>
          </p15:clr>
        </p15:guide>
        <p15:guide id="3" orient="horz" pos="3974">
          <p15:clr>
            <a:srgbClr val="F26B43"/>
          </p15:clr>
        </p15:guide>
        <p15:guide id="4" orient="horz" pos="119">
          <p15:clr>
            <a:srgbClr val="A4A3A4"/>
          </p15:clr>
        </p15:guide>
        <p15:guide id="5" orient="horz" pos="255">
          <p15:clr>
            <a:srgbClr val="A4A3A4"/>
          </p15:clr>
        </p15:guide>
        <p15:guide id="6" orient="horz" pos="346">
          <p15:clr>
            <a:srgbClr val="F26B43"/>
          </p15:clr>
        </p15:guide>
        <p15:guide id="7" orient="horz" pos="1275">
          <p15:clr>
            <a:srgbClr val="A4A3A4"/>
          </p15:clr>
        </p15:guide>
        <p15:guide id="8" orient="horz" pos="3816">
          <p15:clr>
            <a:srgbClr val="A4A3A4"/>
          </p15:clr>
        </p15:guide>
        <p15:guide id="9" orient="horz" pos="4156">
          <p15:clr>
            <a:srgbClr val="A4A3A4"/>
          </p15:clr>
        </p15:guide>
        <p15:guide id="10" orient="horz" pos="4224">
          <p15:clr>
            <a:srgbClr val="A4A3A4"/>
          </p15:clr>
        </p15:guide>
        <p15:guide id="11" pos="5654">
          <p15:clr>
            <a:srgbClr val="F26B43"/>
          </p15:clr>
        </p15:guide>
        <p15:guide id="12" pos="5881">
          <p15:clr>
            <a:srgbClr val="F26B43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o not remove" hidden="1">
            <a:extLst>
              <a:ext uri="{FF2B5EF4-FFF2-40B4-BE49-F238E27FC236}">
                <a16:creationId xmlns:a16="http://schemas.microsoft.com/office/drawing/2014/main" id="{DA1A63F0-2124-452A-9532-8B1E39D3F140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700" cy="12700"/>
          </a:xfrm>
          <a:prstGeom prst="octagon">
            <a:avLst/>
          </a:prstGeom>
          <a:noFill/>
          <a:ln w="63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tx2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t"/>
          <a:lstStyle/>
          <a:p>
            <a:pPr algn="l">
              <a:spcBef>
                <a:spcPts val="400"/>
              </a:spcBef>
            </a:pPr>
            <a:endParaRPr lang="en-US" sz="1200" b="0">
              <a:solidFill>
                <a:schemeClr val="tx1"/>
              </a:solidFill>
            </a:endParaRPr>
          </a:p>
        </p:txBody>
      </p:sp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AE13CA05-8434-4D1D-9BA9-7D5AE88FA0BB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0609463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592" imgH="591" progId="TCLayout.ActiveDocument.1">
                  <p:embed/>
                </p:oleObj>
              </mc:Choice>
              <mc:Fallback>
                <p:oleObj name="think-cell Slide" r:id="rId4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AE13CA05-8434-4D1D-9BA9-7D5AE88FA0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bReference" hidden="1">
            <a:extLst>
              <a:ext uri="{FF2B5EF4-FFF2-40B4-BE49-F238E27FC236}">
                <a16:creationId xmlns:a16="http://schemas.microsoft.com/office/drawing/2014/main" id="{B6A4C003-8A08-49B6-AEA5-4B85E65FAE56}"/>
              </a:ext>
            </a:extLst>
          </p:cNvPr>
          <p:cNvSpPr>
            <a:spLocks/>
          </p:cNvSpPr>
          <p:nvPr/>
        </p:nvSpPr>
        <p:spPr>
          <a:xfrm>
            <a:off x="414000" y="2024062"/>
            <a:ext cx="11381174" cy="4033837"/>
          </a:xfrm>
          <a:prstGeom prst="rect">
            <a:avLst/>
          </a:prstGeom>
          <a:solidFill>
            <a:srgbClr val="E2262D">
              <a:alpha val="2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72000" rIns="7200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r"/>
            <a:r>
              <a:rPr lang="en-US" sz="1400">
                <a:solidFill>
                  <a:srgbClr val="E2262D"/>
                </a:solidFill>
              </a:rPr>
              <a:t>!! REQUIRED – Reference area !!</a:t>
            </a:r>
          </a:p>
        </p:txBody>
      </p:sp>
      <p:sp>
        <p:nvSpPr>
          <p:cNvPr id="4" name="Text Placeholder"/>
          <p:cNvSpPr>
            <a:spLocks noGrp="1"/>
          </p:cNvSpPr>
          <p:nvPr>
            <p:ph type="body" sz="quarter" idx="12" hasCustomPrompt="1"/>
          </p:nvPr>
        </p:nvSpPr>
        <p:spPr>
          <a:xfrm>
            <a:off x="407989" y="2036763"/>
            <a:ext cx="11370010" cy="11510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lang="en-US" sz="1800" dirty="0" smtClean="0">
                <a:latin typeface="+mn-lt"/>
                <a:ea typeface="+mn-ea"/>
                <a:cs typeface="+mn-cs"/>
              </a:defRPr>
            </a:lvl1pPr>
            <a:lvl2pPr>
              <a:defRPr lang="en-US" sz="1800" dirty="0" smtClean="0">
                <a:latin typeface="+mn-lt"/>
                <a:ea typeface="+mn-ea"/>
                <a:cs typeface="+mn-cs"/>
              </a:defRPr>
            </a:lvl2pPr>
            <a:lvl3pPr>
              <a:defRPr lang="en-US" sz="1800" dirty="0" smtClean="0">
                <a:latin typeface="+mn-lt"/>
                <a:ea typeface="+mn-ea"/>
                <a:cs typeface="+mn-cs"/>
              </a:defRPr>
            </a:lvl3pPr>
            <a:lvl4pPr>
              <a:defRPr lang="en-US" sz="1800" dirty="0" smtClean="0">
                <a:latin typeface="+mn-lt"/>
                <a:ea typeface="+mn-ea"/>
                <a:cs typeface="+mn-cs"/>
              </a:defRPr>
            </a:lvl4pPr>
          </a:lstStyle>
          <a:p>
            <a:pPr lvl="0" defTabSz="914400" fontAlgn="base">
              <a:spcBef>
                <a:spcPts val="300"/>
              </a:spcBef>
              <a:spcAft>
                <a:spcPct val="0"/>
              </a:spcAft>
              <a:buClrTx/>
              <a:buSzPct val="100000"/>
            </a:pPr>
            <a:r>
              <a:rPr lang="en-US"/>
              <a:t>Click to edit Master text styles – Level 0</a:t>
            </a:r>
          </a:p>
          <a:p>
            <a:pPr marL="187940" lvl="1" indent="-187940" defTabSz="914400" fontAlgn="base">
              <a:spcBef>
                <a:spcPts val="4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/>
              <a:t>Level 1</a:t>
            </a:r>
          </a:p>
          <a:p>
            <a:pPr marL="357832" lvl="2" indent="-173574" defTabSz="914400" fontAlgn="base">
              <a:spcBef>
                <a:spcPts val="400"/>
              </a:spcBef>
              <a:spcAft>
                <a:spcPct val="0"/>
              </a:spcAft>
              <a:buSzPct val="100000"/>
            </a:pPr>
            <a:r>
              <a:rPr lang="en-US"/>
              <a:t>Level 2</a:t>
            </a:r>
          </a:p>
          <a:p>
            <a:pPr marL="518057" lvl="3" indent="-149543" defTabSz="914400" fontAlgn="base">
              <a:spcBef>
                <a:spcPts val="400"/>
              </a:spcBef>
              <a:spcAft>
                <a:spcPct val="0"/>
              </a:spcAft>
              <a:buSzPct val="100000"/>
            </a:pPr>
            <a:r>
              <a:rPr lang="en-US"/>
              <a:t>Level 3</a:t>
            </a:r>
          </a:p>
        </p:txBody>
      </p:sp>
      <p:sp>
        <p:nvSpPr>
          <p:cNvPr id="14" name="Title Placeholder">
            <a:extLst>
              <a:ext uri="{FF2B5EF4-FFF2-40B4-BE49-F238E27FC236}">
                <a16:creationId xmlns:a16="http://schemas.microsoft.com/office/drawing/2014/main" id="{B4C41751-9F16-401F-B1E9-14E62C0507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988" y="553166"/>
            <a:ext cx="11370011" cy="72000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en-US" noProof="0"/>
              <a:t>Click to edit Action Title</a:t>
            </a:r>
            <a:br>
              <a:rPr lang="en-US" noProof="0"/>
            </a:br>
            <a:r>
              <a:rPr lang="en-US" noProof="0"/>
              <a:t>(max. 2 lines)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>
          <p15:clr>
            <a:srgbClr val="F26B43"/>
          </p15:clr>
        </p15:guide>
        <p15:guide id="2" orient="horz" pos="958">
          <p15:clr>
            <a:srgbClr val="F26B43"/>
          </p15:clr>
        </p15:guide>
        <p15:guide id="3" orient="horz" pos="3974">
          <p15:clr>
            <a:srgbClr val="F26B43"/>
          </p15:clr>
        </p15:guide>
        <p15:guide id="4" orient="horz" pos="4224">
          <p15:clr>
            <a:srgbClr val="A4A3A4"/>
          </p15:clr>
        </p15:guide>
        <p15:guide id="5" orient="horz" pos="4156">
          <p15:clr>
            <a:srgbClr val="A4A3A4"/>
          </p15:clr>
        </p15:guide>
        <p15:guide id="6" orient="horz" pos="3816">
          <p15:clr>
            <a:srgbClr val="A4A3A4"/>
          </p15:clr>
        </p15:guide>
        <p15:guide id="8" orient="horz" pos="255">
          <p15:clr>
            <a:srgbClr val="A4A3A4"/>
          </p15:clr>
        </p15:guide>
        <p15:guide id="9" orient="horz" pos="119">
          <p15:clr>
            <a:srgbClr val="A4A3A4"/>
          </p15:clr>
        </p15:guide>
        <p15:guide id="10" orient="horz" pos="1275">
          <p15:clr>
            <a:srgbClr val="A4A3A4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oleObject" Target="../embeddings/oleObject1.bin"/><Relationship Id="rId4" Type="http://schemas.openxmlformats.org/officeDocument/2006/relationships/slideLayout" Target="../slideLayouts/slideLayout4.xml"/><Relationship Id="rId9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!!!Do not delete this th-style object!!!!" hidden="1"/>
          <p:cNvGraphicFramePr>
            <a:graphicFrameLocks noChangeAspect="1"/>
          </p:cNvGraphicFramePr>
          <p:nvPr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1010378243"/>
              </p:ext>
            </p:extLst>
          </p:nvPr>
        </p:nvGraphicFramePr>
        <p:xfrm>
          <a:off x="1956" y="1591"/>
          <a:ext cx="1953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0" imgW="270" imgH="270" progId="TCLayout.ActiveDocument.1">
                  <p:embed/>
                </p:oleObj>
              </mc:Choice>
              <mc:Fallback>
                <p:oleObj name="think-cell Slide" r:id="rId10" imgW="270" imgH="270" progId="TCLayout.ActiveDocument.1">
                  <p:embed/>
                  <p:pic>
                    <p:nvPicPr>
                      <p:cNvPr id="4" name="!!!Do not delete this th-style object!!!!" hidden="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956" y="1591"/>
                        <a:ext cx="1953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6" name="Drawing grid" hidden="1">
            <a:extLst>
              <a:ext uri="{FF2B5EF4-FFF2-40B4-BE49-F238E27FC236}">
                <a16:creationId xmlns:a16="http://schemas.microsoft.com/office/drawing/2014/main" id="{EC83C5FD-5404-4739-956A-4F6E1151BE98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9906000" cy="6858000"/>
          </a:xfrm>
        </p:grpSpPr>
        <p:cxnSp>
          <p:nvCxnSpPr>
            <p:cNvPr id="107" name="!!!Do not delete!!!" hidden="1">
              <a:extLst>
                <a:ext uri="{FF2B5EF4-FFF2-40B4-BE49-F238E27FC236}">
                  <a16:creationId xmlns:a16="http://schemas.microsoft.com/office/drawing/2014/main" id="{29F04266-21D1-4914-93A6-1768AD499CA7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400489"/>
              <a:ext cx="9906000" cy="0"/>
            </a:xfrm>
            <a:prstGeom prst="line">
              <a:avLst/>
            </a:prstGeom>
            <a:ln w="6350" cap="sq" cmpd="sng">
              <a:solidFill>
                <a:srgbClr val="CED3D6"/>
              </a:solidFill>
              <a:prstDash val="sysDot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!!!Do not delete!!!" hidden="1">
              <a:extLst>
                <a:ext uri="{FF2B5EF4-FFF2-40B4-BE49-F238E27FC236}">
                  <a16:creationId xmlns:a16="http://schemas.microsoft.com/office/drawing/2014/main" id="{C2DD0F62-4D22-46C9-A56C-4DEDD5153A96}"/>
                </a:ext>
              </a:extLst>
            </p:cNvPr>
            <p:cNvCxnSpPr/>
            <p:nvPr/>
          </p:nvCxnSpPr>
          <p:spPr>
            <a:xfrm>
              <a:off x="336374" y="0"/>
              <a:ext cx="0" cy="6858000"/>
            </a:xfrm>
            <a:prstGeom prst="line">
              <a:avLst/>
            </a:prstGeom>
            <a:ln w="6350" cap="sq" cmpd="sng">
              <a:solidFill>
                <a:srgbClr val="CED3D6"/>
              </a:solidFill>
              <a:prstDash val="sysDot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!!!Do not delete!!!" hidden="1">
              <a:extLst>
                <a:ext uri="{FF2B5EF4-FFF2-40B4-BE49-F238E27FC236}">
                  <a16:creationId xmlns:a16="http://schemas.microsoft.com/office/drawing/2014/main" id="{820F24CD-36F0-4EC2-AC4E-50549EB9FF5F}"/>
                </a:ext>
              </a:extLst>
            </p:cNvPr>
            <p:cNvCxnSpPr/>
            <p:nvPr/>
          </p:nvCxnSpPr>
          <p:spPr>
            <a:xfrm>
              <a:off x="9579375" y="0"/>
              <a:ext cx="0" cy="6858000"/>
            </a:xfrm>
            <a:prstGeom prst="line">
              <a:avLst/>
            </a:prstGeom>
            <a:ln w="6350" cap="sq" cmpd="sng">
              <a:solidFill>
                <a:srgbClr val="CED3D6"/>
              </a:solidFill>
              <a:prstDash val="sysDot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!!!Do not delete!!!" hidden="1">
              <a:extLst>
                <a:ext uri="{FF2B5EF4-FFF2-40B4-BE49-F238E27FC236}">
                  <a16:creationId xmlns:a16="http://schemas.microsoft.com/office/drawing/2014/main" id="{AD70C3C7-D741-40EE-9B4C-285FC087E9EC}"/>
                </a:ext>
              </a:extLst>
            </p:cNvPr>
            <p:cNvCxnSpPr/>
            <p:nvPr/>
          </p:nvCxnSpPr>
          <p:spPr>
            <a:xfrm>
              <a:off x="0" y="188913"/>
              <a:ext cx="9906000" cy="0"/>
            </a:xfrm>
            <a:prstGeom prst="line">
              <a:avLst/>
            </a:prstGeom>
            <a:ln w="6350" cap="sq" cmpd="sng">
              <a:solidFill>
                <a:srgbClr val="CED3D6"/>
              </a:solidFill>
              <a:prstDash val="sysDot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!!!Do not delete!!!" hidden="1">
              <a:extLst>
                <a:ext uri="{FF2B5EF4-FFF2-40B4-BE49-F238E27FC236}">
                  <a16:creationId xmlns:a16="http://schemas.microsoft.com/office/drawing/2014/main" id="{FB0AC7CA-60A6-479F-9E2E-CF631A41A793}"/>
                </a:ext>
              </a:extLst>
            </p:cNvPr>
            <p:cNvCxnSpPr/>
            <p:nvPr/>
          </p:nvCxnSpPr>
          <p:spPr>
            <a:xfrm>
              <a:off x="0" y="1520825"/>
              <a:ext cx="9906000" cy="0"/>
            </a:xfrm>
            <a:prstGeom prst="line">
              <a:avLst/>
            </a:prstGeom>
            <a:ln w="6350" cap="sq" cmpd="sng">
              <a:solidFill>
                <a:srgbClr val="CED3D6"/>
              </a:solidFill>
              <a:prstDash val="sysDot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!!!Do not delete!!!" hidden="1">
              <a:extLst>
                <a:ext uri="{FF2B5EF4-FFF2-40B4-BE49-F238E27FC236}">
                  <a16:creationId xmlns:a16="http://schemas.microsoft.com/office/drawing/2014/main" id="{EC167C7C-C707-4EBF-B667-A14D980428DD}"/>
                </a:ext>
              </a:extLst>
            </p:cNvPr>
            <p:cNvCxnSpPr/>
            <p:nvPr/>
          </p:nvCxnSpPr>
          <p:spPr>
            <a:xfrm>
              <a:off x="0" y="6057900"/>
              <a:ext cx="9906000" cy="0"/>
            </a:xfrm>
            <a:prstGeom prst="line">
              <a:avLst/>
            </a:prstGeom>
            <a:ln w="6350" cap="sq" cmpd="sng">
              <a:solidFill>
                <a:srgbClr val="CED3D6"/>
              </a:solidFill>
              <a:prstDash val="sysDot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!!!Do not delete!!!" hidden="1">
              <a:extLst>
                <a:ext uri="{FF2B5EF4-FFF2-40B4-BE49-F238E27FC236}">
                  <a16:creationId xmlns:a16="http://schemas.microsoft.com/office/drawing/2014/main" id="{D1EDC877-D15E-4F62-BE50-80BB887941C4}"/>
                </a:ext>
              </a:extLst>
            </p:cNvPr>
            <p:cNvCxnSpPr/>
            <p:nvPr/>
          </p:nvCxnSpPr>
          <p:spPr>
            <a:xfrm>
              <a:off x="0" y="6708775"/>
              <a:ext cx="9906000" cy="0"/>
            </a:xfrm>
            <a:prstGeom prst="line">
              <a:avLst/>
            </a:prstGeom>
            <a:ln w="6350" cap="sq" cmpd="sng">
              <a:solidFill>
                <a:srgbClr val="CED3D6"/>
              </a:solidFill>
              <a:prstDash val="sysDot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!!!Do not delete!!!" hidden="1">
              <a:extLst>
                <a:ext uri="{FF2B5EF4-FFF2-40B4-BE49-F238E27FC236}">
                  <a16:creationId xmlns:a16="http://schemas.microsoft.com/office/drawing/2014/main" id="{200F648D-3C01-4461-92B7-91F98B2D949A}"/>
                </a:ext>
              </a:extLst>
            </p:cNvPr>
            <p:cNvCxnSpPr/>
            <p:nvPr/>
          </p:nvCxnSpPr>
          <p:spPr>
            <a:xfrm>
              <a:off x="0" y="2026509"/>
              <a:ext cx="9906000" cy="0"/>
            </a:xfrm>
            <a:prstGeom prst="line">
              <a:avLst/>
            </a:prstGeom>
            <a:ln w="6350" cap="sq" cmpd="sng">
              <a:solidFill>
                <a:srgbClr val="CED3D6"/>
              </a:solidFill>
              <a:prstDash val="sysDot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!!!Do not delete!!!" hidden="1">
              <a:extLst>
                <a:ext uri="{FF2B5EF4-FFF2-40B4-BE49-F238E27FC236}">
                  <a16:creationId xmlns:a16="http://schemas.microsoft.com/office/drawing/2014/main" id="{A76F91A0-DCD2-47F3-93C9-7E0ED6CC6604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546965"/>
              <a:ext cx="9906000" cy="0"/>
            </a:xfrm>
            <a:prstGeom prst="line">
              <a:avLst/>
            </a:prstGeom>
            <a:ln w="6350" cap="sq" cmpd="sng">
              <a:solidFill>
                <a:srgbClr val="CED3D6"/>
              </a:solidFill>
              <a:prstDash val="sysDot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!!!Do not delete!!!" hidden="1">
              <a:extLst>
                <a:ext uri="{FF2B5EF4-FFF2-40B4-BE49-F238E27FC236}">
                  <a16:creationId xmlns:a16="http://schemas.microsoft.com/office/drawing/2014/main" id="{4045E504-C210-400F-B260-B28B74E144A3}"/>
                </a:ext>
              </a:extLst>
            </p:cNvPr>
            <p:cNvCxnSpPr/>
            <p:nvPr/>
          </p:nvCxnSpPr>
          <p:spPr>
            <a:xfrm>
              <a:off x="0" y="6597650"/>
              <a:ext cx="9906000" cy="0"/>
            </a:xfrm>
            <a:prstGeom prst="line">
              <a:avLst/>
            </a:prstGeom>
            <a:ln w="6350" cap="sq" cmpd="sng">
              <a:solidFill>
                <a:srgbClr val="CED3D6"/>
              </a:solidFill>
              <a:prstDash val="sysDot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!!!Do not delete!!!" hidden="1">
              <a:extLst>
                <a:ext uri="{FF2B5EF4-FFF2-40B4-BE49-F238E27FC236}">
                  <a16:creationId xmlns:a16="http://schemas.microsoft.com/office/drawing/2014/main" id="{91B54BB5-7F6E-433A-B8D5-3003A67895DD}"/>
                </a:ext>
              </a:extLst>
            </p:cNvPr>
            <p:cNvCxnSpPr/>
            <p:nvPr/>
          </p:nvCxnSpPr>
          <p:spPr>
            <a:xfrm>
              <a:off x="0" y="6308589"/>
              <a:ext cx="9906000" cy="0"/>
            </a:xfrm>
            <a:prstGeom prst="line">
              <a:avLst/>
            </a:prstGeom>
            <a:ln w="6350" cap="sq" cmpd="sng">
              <a:solidFill>
                <a:srgbClr val="CED3D6"/>
              </a:solidFill>
              <a:prstDash val="sysDot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" name="Slide Number">
            <a:extLst>
              <a:ext uri="{FF2B5EF4-FFF2-40B4-BE49-F238E27FC236}">
                <a16:creationId xmlns:a16="http://schemas.microsoft.com/office/drawing/2014/main" id="{8C5A2EA8-37CD-4F7B-B818-EE56695120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30063" y="6713686"/>
            <a:ext cx="222708" cy="12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en-EN"/>
            </a:defPPr>
            <a:lvl1pPr marL="0" marR="0" lvl="0" indent="0" defTabSz="914400" eaLnBrk="1" latinLnBrk="0" hangingPunct="1">
              <a:lnSpc>
                <a:spcPct val="90000"/>
              </a:lnSpc>
              <a:buClrTx/>
              <a:buSzTx/>
              <a:buFontTx/>
              <a:buNone/>
              <a:tabLst/>
              <a:defRPr kumimoji="0" sz="9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+mn-lt"/>
              </a:defRPr>
            </a:lvl1pPr>
          </a:lstStyle>
          <a:p>
            <a:pPr lvl="0" rtl="0"/>
            <a:fld id="{7AA7B471-74A3-4F5F-8955-6C99E2375CAC}" type="slidenum">
              <a:rPr lang="en-US" noProof="1" dirty="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+mn-lt"/>
              </a:rPr>
              <a:pPr lvl="0" rtl="0"/>
              <a:t>‹#›</a:t>
            </a:fld>
            <a:endParaRPr lang="en-US" noProof="1">
              <a:solidFill>
                <a:schemeClr val="tx1"/>
              </a:solidFill>
              <a:latin typeface="+mn-lt"/>
              <a:ea typeface="+mn-ea"/>
              <a:cs typeface="+mn-cs"/>
              <a:sym typeface="+mn-lt"/>
            </a:endParaRPr>
          </a:p>
        </p:txBody>
      </p:sp>
      <p:sp>
        <p:nvSpPr>
          <p:cNvPr id="88" name="Slide Number Line">
            <a:extLst>
              <a:ext uri="{FF2B5EF4-FFF2-40B4-BE49-F238E27FC236}">
                <a16:creationId xmlns:a16="http://schemas.microsoft.com/office/drawing/2014/main" id="{7BF729E8-1A96-4A0D-AF39-A73D5DF6A557}"/>
              </a:ext>
            </a:extLst>
          </p:cNvPr>
          <p:cNvSpPr>
            <a:spLocks noChangeShapeType="1"/>
          </p:cNvSpPr>
          <p:nvPr/>
        </p:nvSpPr>
        <p:spPr bwMode="auto">
          <a:xfrm>
            <a:off x="11858325" y="6704363"/>
            <a:ext cx="0" cy="126314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0" tIns="0" rIns="0" bIns="0" anchor="ctr">
            <a:spAutoFit/>
          </a:bodyPr>
          <a:lstStyle/>
          <a:p>
            <a:pPr lvl="0" rtl="0" eaLnBrk="1">
              <a:lnSpc>
                <a:spcPct val="90000"/>
              </a:lnSpc>
            </a:pPr>
            <a:endParaRPr lang="en-US" sz="900" noProof="1">
              <a:solidFill>
                <a:schemeClr val="tx1"/>
              </a:solidFill>
              <a:latin typeface="+mn-lt"/>
              <a:ea typeface="+mn-ea"/>
              <a:cs typeface="+mn-cs"/>
              <a:sym typeface="+mn-lt"/>
            </a:endParaRPr>
          </a:p>
        </p:txBody>
      </p:sp>
      <p:sp>
        <p:nvSpPr>
          <p:cNvPr id="90" name="Doc Code" descr="casecode" hidden="1">
            <a:extLst>
              <a:ext uri="{FF2B5EF4-FFF2-40B4-BE49-F238E27FC236}">
                <a16:creationId xmlns:a16="http://schemas.microsoft.com/office/drawing/2014/main" id="{079B4195-1C70-448B-AF93-1767556DC5FC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11740934" y="3366675"/>
            <a:ext cx="512961" cy="12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>
              <a:defRPr sz="900" b="0" smtClean="0"/>
            </a:lvl1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857750" algn="l"/>
              </a:tabLst>
              <a:defRPr/>
            </a:pPr>
            <a:r>
              <a:rPr kumimoji="1" lang="en-US" sz="900" b="0" kern="1200" noProof="1">
                <a:solidFill>
                  <a:schemeClr val="tx2"/>
                </a:solidFill>
                <a:latin typeface="+mn-lt"/>
                <a:ea typeface="+mn-ea"/>
                <a:cs typeface="+mn-cs"/>
                <a:sym typeface="+mn-lt"/>
              </a:rPr>
              <a:t>test13.pptx</a:t>
            </a:r>
          </a:p>
        </p:txBody>
      </p:sp>
      <p:sp>
        <p:nvSpPr>
          <p:cNvPr id="91" name="rbStamp_Workinprogress" hidden="1">
            <a:extLst>
              <a:ext uri="{FF2B5EF4-FFF2-40B4-BE49-F238E27FC236}">
                <a16:creationId xmlns:a16="http://schemas.microsoft.com/office/drawing/2014/main" id="{C66C6045-79E8-4FE9-8D4A-B364F3822D94}"/>
              </a:ext>
            </a:extLst>
          </p:cNvPr>
          <p:cNvSpPr txBox="1"/>
          <p:nvPr/>
        </p:nvSpPr>
        <p:spPr>
          <a:xfrm rot="16200000">
            <a:off x="-3339000" y="3340800"/>
            <a:ext cx="6858000" cy="18000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wrap="square" lIns="0" tIns="0" rIns="0" bIns="0" rtlCol="0" anchor="ctr">
            <a:noAutofit/>
          </a:bodyPr>
          <a:lstStyle/>
          <a:p>
            <a:pPr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</a:pPr>
            <a:r>
              <a:rPr lang="en-US" sz="1000" b="1" noProof="0">
                <a:solidFill>
                  <a:schemeClr val="tx2"/>
                </a:solidFill>
                <a:latin typeface="+mn-lt"/>
                <a:ea typeface="+mn-ea"/>
                <a:cs typeface="+mn-cs"/>
                <a:sym typeface="+mn-lt"/>
              </a:rPr>
              <a:t>Work in progress</a:t>
            </a:r>
          </a:p>
        </p:txBody>
      </p:sp>
      <p:sp>
        <p:nvSpPr>
          <p:cNvPr id="92" name="rbStamp_Draft" hidden="1">
            <a:extLst>
              <a:ext uri="{FF2B5EF4-FFF2-40B4-BE49-F238E27FC236}">
                <a16:creationId xmlns:a16="http://schemas.microsoft.com/office/drawing/2014/main" id="{11EDB1AE-DA29-4624-98A0-C59FC64D242E}"/>
              </a:ext>
            </a:extLst>
          </p:cNvPr>
          <p:cNvSpPr txBox="1"/>
          <p:nvPr/>
        </p:nvSpPr>
        <p:spPr>
          <a:xfrm rot="16200000">
            <a:off x="-3339000" y="3340800"/>
            <a:ext cx="6858000" cy="18000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vert="horz"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spcBef>
                <a:spcPts val="400"/>
              </a:spcBef>
              <a:buClr>
                <a:srgbClr val="000000"/>
              </a:buClr>
              <a:buSzPct val="100000"/>
              <a:defRPr sz="1000" b="1">
                <a:solidFill>
                  <a:schemeClr val="tx2"/>
                </a:solidFill>
              </a:defRPr>
            </a:lvl1pPr>
          </a:lstStyle>
          <a:p>
            <a:pPr lvl="0" rtl="0">
              <a:spcBef>
                <a:spcPts val="0"/>
              </a:spcBef>
              <a:spcAft>
                <a:spcPts val="0"/>
              </a:spcAft>
            </a:pPr>
            <a:r>
              <a:rPr lang="en-US" noProof="0">
                <a:latin typeface="+mn-lt"/>
                <a:ea typeface="+mn-ea"/>
                <a:cs typeface="+mn-cs"/>
                <a:sym typeface="+mn-lt"/>
              </a:rPr>
              <a:t>Draft</a:t>
            </a:r>
          </a:p>
        </p:txBody>
      </p:sp>
      <p:sp>
        <p:nvSpPr>
          <p:cNvPr id="93" name="rbStamp_Confidential" hidden="1">
            <a:extLst>
              <a:ext uri="{FF2B5EF4-FFF2-40B4-BE49-F238E27FC236}">
                <a16:creationId xmlns:a16="http://schemas.microsoft.com/office/drawing/2014/main" id="{F14AD52F-57A4-412D-A97C-CF5F34E95237}"/>
              </a:ext>
            </a:extLst>
          </p:cNvPr>
          <p:cNvSpPr txBox="1"/>
          <p:nvPr/>
        </p:nvSpPr>
        <p:spPr>
          <a:xfrm rot="16200000">
            <a:off x="-3339000" y="3340800"/>
            <a:ext cx="6858000" cy="180000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 vert="horz" wrap="square" lIns="0" tIns="0" rIns="0" bIns="0" rtlCol="0" anchor="ctr">
            <a:noAutofit/>
          </a:bodyPr>
          <a:lstStyle>
            <a:defPPr>
              <a:defRPr lang="en-US"/>
            </a:defPPr>
            <a:lvl1pPr algn="ctr">
              <a:lnSpc>
                <a:spcPct val="90000"/>
              </a:lnSpc>
              <a:spcBef>
                <a:spcPts val="400"/>
              </a:spcBef>
              <a:buClr>
                <a:srgbClr val="000000"/>
              </a:buClr>
              <a:buSzPct val="100000"/>
              <a:defRPr sz="1000" b="1">
                <a:solidFill>
                  <a:schemeClr val="lt1"/>
                </a:solidFill>
              </a:defRPr>
            </a:lvl1pPr>
          </a:lstStyle>
          <a:p>
            <a:pPr lvl="0" rtl="0">
              <a:spcBef>
                <a:spcPts val="0"/>
              </a:spcBef>
              <a:spcAft>
                <a:spcPts val="0"/>
              </a:spcAft>
            </a:pPr>
            <a:r>
              <a:rPr lang="en-US" noProof="0">
                <a:latin typeface="+mn-lt"/>
                <a:ea typeface="+mn-ea"/>
                <a:cs typeface="+mn-cs"/>
              </a:rPr>
              <a:t>Confidential</a:t>
            </a:r>
          </a:p>
        </p:txBody>
      </p:sp>
      <p:sp>
        <p:nvSpPr>
          <p:cNvPr id="94" name="rbStamp_StrictlyConfidential" hidden="1">
            <a:extLst>
              <a:ext uri="{FF2B5EF4-FFF2-40B4-BE49-F238E27FC236}">
                <a16:creationId xmlns:a16="http://schemas.microsoft.com/office/drawing/2014/main" id="{7BB3DB10-53D3-444E-9CF1-CB56B0E98685}"/>
              </a:ext>
            </a:extLst>
          </p:cNvPr>
          <p:cNvSpPr txBox="1"/>
          <p:nvPr/>
        </p:nvSpPr>
        <p:spPr>
          <a:xfrm rot="16200000">
            <a:off x="-3339000" y="3340800"/>
            <a:ext cx="6858000" cy="180000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 vert="horz" wrap="square" lIns="0" tIns="0" rIns="0" bIns="0" rtlCol="0" anchor="ctr">
            <a:noAutofit/>
          </a:bodyPr>
          <a:lstStyle>
            <a:defPPr>
              <a:defRPr lang="en-US"/>
            </a:defPPr>
            <a:lvl1pPr lvl="0" algn="ctr">
              <a:lnSpc>
                <a:spcPct val="90000"/>
              </a:lnSpc>
              <a:spcBef>
                <a:spcPts val="400"/>
              </a:spcBef>
              <a:buClr>
                <a:srgbClr val="000000"/>
              </a:buClr>
              <a:buSzPct val="100000"/>
              <a:defRPr sz="1000" b="1">
                <a:solidFill>
                  <a:schemeClr val="lt1"/>
                </a:solidFill>
              </a:defRPr>
            </a:lvl1pPr>
          </a:lstStyle>
          <a:p>
            <a:pPr lvl="0" rtl="0">
              <a:spcBef>
                <a:spcPts val="0"/>
              </a:spcBef>
              <a:spcAft>
                <a:spcPts val="0"/>
              </a:spcAft>
            </a:pPr>
            <a:r>
              <a:rPr lang="en-US" noProof="0">
                <a:latin typeface="+mn-lt"/>
                <a:ea typeface="+mn-ea"/>
                <a:cs typeface="+mn-cs"/>
                <a:sym typeface="+mn-lt"/>
              </a:rPr>
              <a:t>Strictly Confidential</a:t>
            </a:r>
          </a:p>
        </p:txBody>
      </p:sp>
      <p:sp>
        <p:nvSpPr>
          <p:cNvPr id="95" name="Source" hidden="1">
            <a:extLst>
              <a:ext uri="{FF2B5EF4-FFF2-40B4-BE49-F238E27FC236}">
                <a16:creationId xmlns:a16="http://schemas.microsoft.com/office/drawing/2014/main" id="{445CC58A-1243-42D6-A1B6-FB0D7A4FC71D}"/>
              </a:ext>
            </a:extLst>
          </p:cNvPr>
          <p:cNvSpPr txBox="1"/>
          <p:nvPr/>
        </p:nvSpPr>
        <p:spPr>
          <a:xfrm>
            <a:off x="413998" y="6707030"/>
            <a:ext cx="8204921" cy="126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0" rIns="0" bIns="0" rtlCol="0" anchor="b" anchorCtr="0">
            <a:spAutoFit/>
          </a:bodyPr>
          <a:lstStyle/>
          <a:p>
            <a:pPr lvl="0" algn="l" rtl="0" eaLnBrk="0" fontAlgn="base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tabLst>
                <a:tab pos="4857750" algn="l"/>
              </a:tabLst>
            </a:pPr>
            <a:r>
              <a:rPr kumimoji="1" lang="en-US" sz="900" b="0" kern="1200">
                <a:solidFill>
                  <a:schemeClr val="tx2"/>
                </a:solidFill>
                <a:latin typeface="+mn-lt"/>
                <a:ea typeface="+mn-ea"/>
                <a:cs typeface="+mn-cs"/>
                <a:sym typeface="+mn-lt"/>
              </a:rPr>
              <a:t>Source: xxx</a:t>
            </a:r>
          </a:p>
        </p:txBody>
      </p:sp>
      <p:sp>
        <p:nvSpPr>
          <p:cNvPr id="96" name="Notes" hidden="1">
            <a:extLst>
              <a:ext uri="{FF2B5EF4-FFF2-40B4-BE49-F238E27FC236}">
                <a16:creationId xmlns:a16="http://schemas.microsoft.com/office/drawing/2014/main" id="{D43DECA5-3A20-428A-A421-34FAC1B0C7D2}"/>
              </a:ext>
            </a:extLst>
          </p:cNvPr>
          <p:cNvSpPr txBox="1"/>
          <p:nvPr/>
        </p:nvSpPr>
        <p:spPr>
          <a:xfrm>
            <a:off x="414000" y="6463613"/>
            <a:ext cx="8202947" cy="1246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0" rIns="0" bIns="0" rtlCol="0" anchor="b" anchorCtr="0">
            <a:spAutoFit/>
          </a:bodyPr>
          <a:lstStyle/>
          <a:p>
            <a:pPr lvl="0" algn="l" rtl="0" fontAlgn="base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en-US" sz="900" b="0" kern="1200">
                <a:solidFill>
                  <a:schemeClr val="tx2"/>
                </a:solidFill>
                <a:latin typeface="+mn-lt"/>
                <a:ea typeface="+mn-ea"/>
                <a:cs typeface="+mn-cs"/>
                <a:sym typeface="+mn-lt"/>
              </a:rPr>
              <a:t>1) xxx</a:t>
            </a:r>
          </a:p>
        </p:txBody>
      </p:sp>
      <p:grpSp>
        <p:nvGrpSpPr>
          <p:cNvPr id="38" name="Legend" hidden="1">
            <a:extLst>
              <a:ext uri="{FF2B5EF4-FFF2-40B4-BE49-F238E27FC236}">
                <a16:creationId xmlns:a16="http://schemas.microsoft.com/office/drawing/2014/main" id="{51C4F87E-4F92-4682-A290-DD1A9A26D40A}"/>
              </a:ext>
            </a:extLst>
          </p:cNvPr>
          <p:cNvGrpSpPr/>
          <p:nvPr userDrawn="1"/>
        </p:nvGrpSpPr>
        <p:grpSpPr>
          <a:xfrm>
            <a:off x="407988" y="6169422"/>
            <a:ext cx="567223" cy="138499"/>
            <a:chOff x="738189" y="6188110"/>
            <a:chExt cx="460929" cy="138499"/>
          </a:xfrm>
        </p:grpSpPr>
        <p:sp>
          <p:nvSpPr>
            <p:cNvPr id="39" name="LegendIcon">
              <a:extLst>
                <a:ext uri="{FF2B5EF4-FFF2-40B4-BE49-F238E27FC236}">
                  <a16:creationId xmlns:a16="http://schemas.microsoft.com/office/drawing/2014/main" id="{C02839F7-BEF6-43D0-9CCA-56C1AF60CE51}"/>
                </a:ext>
              </a:extLst>
            </p:cNvPr>
            <p:cNvSpPr/>
            <p:nvPr/>
          </p:nvSpPr>
          <p:spPr>
            <a:xfrm>
              <a:off x="738189" y="6188959"/>
              <a:ext cx="111165" cy="136800"/>
            </a:xfrm>
            <a:prstGeom prst="rect">
              <a:avLst/>
            </a:prstGeom>
            <a:solidFill>
              <a:schemeClr val="bg2"/>
            </a:solidFill>
            <a:ln w="63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lvl="0">
                <a:lnSpc>
                  <a:spcPct val="90000"/>
                </a:lnSpc>
                <a:spcBef>
                  <a:spcPts val="400"/>
                </a:spcBef>
                <a:buSzPct val="100000"/>
              </a:pPr>
              <a:endParaRPr lang="en-US" b="0">
                <a:latin typeface="+mn-lt"/>
                <a:sym typeface="+mn-lt"/>
              </a:endParaRPr>
            </a:p>
          </p:txBody>
        </p:sp>
        <p:sp>
          <p:nvSpPr>
            <p:cNvPr id="40" name="LegendText">
              <a:extLst>
                <a:ext uri="{FF2B5EF4-FFF2-40B4-BE49-F238E27FC236}">
                  <a16:creationId xmlns:a16="http://schemas.microsoft.com/office/drawing/2014/main" id="{1F99239D-D63B-4C75-B997-FE21114E474F}"/>
                </a:ext>
              </a:extLst>
            </p:cNvPr>
            <p:cNvSpPr txBox="1"/>
            <p:nvPr/>
          </p:nvSpPr>
          <p:spPr>
            <a:xfrm>
              <a:off x="891702" y="6188110"/>
              <a:ext cx="307416" cy="138499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none" lIns="0" tIns="0" rIns="0" bIns="0" rtlCol="0" anchor="ctr" anchorCtr="0">
              <a:spAutoFit/>
            </a:bodyPr>
            <a:lstStyle>
              <a:defPPr>
                <a:defRPr lang="en-EN"/>
              </a:defPPr>
              <a:lvl1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Tx/>
                <a:buNone/>
                <a:tabLst/>
                <a:defRPr kumimoji="0" sz="800" b="0" i="0" u="none" strike="noStrike" kern="0" cap="none" spc="0" normalizeH="0" baseline="0">
                  <a:ln>
                    <a:noFill/>
                  </a:ln>
                  <a:effectLst/>
                  <a:uLnTx/>
                  <a:uFillTx/>
                  <a:latin typeface="+mn-lt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100000"/>
                <a:buFontTx/>
                <a:buNone/>
                <a:tabLst/>
              </a:pPr>
              <a:r>
                <a:rPr kumimoji="0" lang="en-US" sz="1000" b="0" i="0" u="none" strike="noStrike" kern="0" cap="none" spc="0" normalizeH="0" baseline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+mn-lt"/>
                </a:rPr>
                <a:t>Legend</a:t>
              </a:r>
            </a:p>
          </p:txBody>
        </p:sp>
      </p:grpSp>
      <p:sp>
        <p:nvSpPr>
          <p:cNvPr id="36" name="Numbered_list" hidden="1">
            <a:extLst>
              <a:ext uri="{FF2B5EF4-FFF2-40B4-BE49-F238E27FC236}">
                <a16:creationId xmlns:a16="http://schemas.microsoft.com/office/drawing/2014/main" id="{F41969E9-B926-44AC-B230-F678D2D0C021}"/>
              </a:ext>
            </a:extLst>
          </p:cNvPr>
          <p:cNvSpPr txBox="1">
            <a:spLocks/>
          </p:cNvSpPr>
          <p:nvPr userDrawn="1"/>
        </p:nvSpPr>
        <p:spPr>
          <a:xfrm>
            <a:off x="2206265" y="2024063"/>
            <a:ext cx="1786275" cy="818686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marL="0" marR="0" lvl="0" indent="-457200" algn="l" defTabSz="914400" rtl="0" eaLnBrk="1" fontAlgn="base" latinLnBrk="0" hangingPunct="1">
              <a:lnSpc>
                <a:spcPct val="90000"/>
              </a:lnSpc>
              <a:spcBef>
                <a:spcPts val="400"/>
              </a:spcBef>
              <a:spcAft>
                <a:spcPct val="0"/>
              </a:spcAft>
              <a:buClrTx/>
              <a:buSzPct val="100000"/>
              <a:buFontTx/>
              <a:buNone/>
              <a:tabLst/>
              <a:defRPr/>
            </a:pPr>
            <a:r>
              <a:rPr lang="en-US" sz="1200" b="1" kern="1200">
                <a:solidFill>
                  <a:schemeClr val="tx1"/>
                </a:solidFill>
                <a:latin typeface="+mn-lt" charset="0"/>
                <a:ea typeface="+mn-ea"/>
                <a:cs typeface="+mn-cs"/>
                <a:sym typeface="+mn-lt"/>
              </a:rPr>
              <a:t>12 Point Text: Level 0</a:t>
            </a:r>
          </a:p>
          <a:p>
            <a:pPr marL="266700" lvl="1" indent="-266700" rtl="0" fontAlgn="base">
              <a:lnSpc>
                <a:spcPct val="90000"/>
              </a:lnSpc>
              <a:spcBef>
                <a:spcPts val="400"/>
              </a:spcBef>
              <a:spcAft>
                <a:spcPct val="0"/>
              </a:spcAft>
              <a:buSzPct val="100000"/>
              <a:buFont typeface="+mj-lt"/>
              <a:buAutoNum type="arabicPeriod"/>
            </a:pPr>
            <a:r>
              <a:rPr lang="en-US" sz="1200" b="0">
                <a:latin typeface="+mn-lt"/>
                <a:ea typeface="+mn-ea"/>
                <a:cs typeface="+mn-cs"/>
                <a:sym typeface="+mn-lt"/>
              </a:rPr>
              <a:t>Level 1</a:t>
            </a:r>
          </a:p>
          <a:p>
            <a:pPr marL="539750" lvl="2" indent="-273050">
              <a:lnSpc>
                <a:spcPct val="90000"/>
              </a:lnSpc>
              <a:spcBef>
                <a:spcPts val="400"/>
              </a:spcBef>
              <a:buSzPct val="100000"/>
              <a:buFont typeface="+mj-lt"/>
              <a:buAutoNum type="alphaLcPeriod"/>
            </a:pPr>
            <a:r>
              <a:rPr lang="en-US" b="0">
                <a:latin typeface="+mn-lt"/>
                <a:sym typeface="+mn-lt"/>
              </a:rPr>
              <a:t>Level 2</a:t>
            </a:r>
          </a:p>
          <a:p>
            <a:pPr marL="806450" lvl="3" indent="-273050">
              <a:lnSpc>
                <a:spcPct val="90000"/>
              </a:lnSpc>
              <a:spcBef>
                <a:spcPts val="400"/>
              </a:spcBef>
              <a:buSzPct val="100000"/>
              <a:buFont typeface="+mj-lt"/>
              <a:buAutoNum type="romanLcPeriod"/>
            </a:pPr>
            <a:r>
              <a:rPr lang="en-US" b="0">
                <a:latin typeface="+mn-lt"/>
                <a:sym typeface="+mn-lt"/>
              </a:rPr>
              <a:t>Level 3</a:t>
            </a:r>
          </a:p>
        </p:txBody>
      </p:sp>
      <p:sp>
        <p:nvSpPr>
          <p:cNvPr id="100" name="Formatted_text" hidden="1">
            <a:extLst>
              <a:ext uri="{FF2B5EF4-FFF2-40B4-BE49-F238E27FC236}">
                <a16:creationId xmlns:a16="http://schemas.microsoft.com/office/drawing/2014/main" id="{7AE3CD85-7E33-44B7-A28D-DD66CB547413}"/>
              </a:ext>
            </a:extLst>
          </p:cNvPr>
          <p:cNvSpPr txBox="1">
            <a:spLocks/>
          </p:cNvSpPr>
          <p:nvPr/>
        </p:nvSpPr>
        <p:spPr>
          <a:xfrm>
            <a:off x="419990" y="2024063"/>
            <a:ext cx="1786275" cy="818686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rtl="0" fontAlgn="base">
              <a:lnSpc>
                <a:spcPct val="90000"/>
              </a:lnSpc>
              <a:spcBef>
                <a:spcPts val="400"/>
              </a:spcBef>
              <a:spcAft>
                <a:spcPct val="0"/>
              </a:spcAft>
              <a:buSzPct val="100000"/>
            </a:pPr>
            <a:r>
              <a:rPr lang="en-US" sz="1200" b="1">
                <a:latin typeface="+mn-lt"/>
                <a:ea typeface="+mn-ea"/>
                <a:cs typeface="+mn-cs"/>
                <a:sym typeface="+mn-lt"/>
              </a:rPr>
              <a:t>12 Point Text: Level 0</a:t>
            </a:r>
          </a:p>
          <a:p>
            <a:pPr marL="125293" lvl="1" indent="-125293" rtl="0" fontAlgn="base">
              <a:lnSpc>
                <a:spcPct val="90000"/>
              </a:lnSpc>
              <a:spcBef>
                <a:spcPts val="400"/>
              </a:spcBef>
              <a:spcAft>
                <a:spcPct val="0"/>
              </a:spcAft>
              <a:buSzPct val="100000"/>
              <a:buFont typeface="+mn-lt" panose="020B0604020202020204" pitchFamily="34" charset="0"/>
              <a:buChar char="•"/>
            </a:pPr>
            <a:r>
              <a:rPr lang="en-US" sz="1200" b="0">
                <a:latin typeface="+mn-lt"/>
                <a:ea typeface="+mn-ea"/>
                <a:cs typeface="+mn-cs"/>
                <a:sym typeface="+mn-lt"/>
              </a:rPr>
              <a:t>Level 1</a:t>
            </a:r>
          </a:p>
          <a:p>
            <a:pPr marL="238555" lvl="2" indent="-115716" rtl="0" fontAlgn="base">
              <a:lnSpc>
                <a:spcPct val="90000"/>
              </a:lnSpc>
              <a:spcBef>
                <a:spcPts val="400"/>
              </a:spcBef>
              <a:spcAft>
                <a:spcPct val="0"/>
              </a:spcAft>
              <a:buSzPct val="100000"/>
              <a:buFont typeface="+mn-lt" panose="020B0606020202030204" pitchFamily="34" charset="0"/>
              <a:buChar char="–"/>
            </a:pPr>
            <a:r>
              <a:rPr lang="en-US" sz="1200" b="0">
                <a:latin typeface="+mn-lt"/>
                <a:ea typeface="+mn-ea"/>
                <a:cs typeface="+mn-cs"/>
                <a:sym typeface="+mn-lt"/>
              </a:rPr>
              <a:t>Level 2</a:t>
            </a:r>
          </a:p>
          <a:p>
            <a:pPr marL="345371" lvl="3" indent="-99695" rtl="0" fontAlgn="base">
              <a:lnSpc>
                <a:spcPct val="90000"/>
              </a:lnSpc>
              <a:spcBef>
                <a:spcPts val="400"/>
              </a:spcBef>
              <a:spcAft>
                <a:spcPct val="0"/>
              </a:spcAft>
              <a:buSzPct val="100000"/>
              <a:buFont typeface="+mn-lt" panose="020B0606020202030204" pitchFamily="34" charset="0"/>
              <a:buChar char="-"/>
            </a:pPr>
            <a:r>
              <a:rPr lang="en-US" sz="1200" b="0">
                <a:latin typeface="+mn-lt"/>
                <a:ea typeface="+mn-ea"/>
                <a:cs typeface="+mn-cs"/>
                <a:sym typeface="+mn-lt"/>
              </a:rPr>
              <a:t>Level 3</a:t>
            </a:r>
          </a:p>
        </p:txBody>
      </p:sp>
      <p:sp>
        <p:nvSpPr>
          <p:cNvPr id="101" name="Subtitle" hidden="1">
            <a:extLst>
              <a:ext uri="{FF2B5EF4-FFF2-40B4-BE49-F238E27FC236}">
                <a16:creationId xmlns:a16="http://schemas.microsoft.com/office/drawing/2014/main" id="{34BCF124-0768-41D8-AEA3-2F2BA072C028}"/>
              </a:ext>
            </a:extLst>
          </p:cNvPr>
          <p:cNvSpPr txBox="1">
            <a:spLocks/>
          </p:cNvSpPr>
          <p:nvPr/>
        </p:nvSpPr>
        <p:spPr>
          <a:xfrm>
            <a:off x="414000" y="1536062"/>
            <a:ext cx="11376025" cy="2492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EN"/>
            </a:defPPr>
            <a:lvl1pPr marL="0" lvl="0" indent="0" defTabSz="914400" eaLnBrk="1" latinLnBrk="0" hangingPunct="1">
              <a:lnSpc>
                <a:spcPct val="90000"/>
              </a:lnSpc>
              <a:buClr>
                <a:schemeClr val="tx1"/>
              </a:buClr>
              <a:buSzPct val="100000"/>
              <a:buFont typeface="+mn-lt" pitchFamily="34" charset="0"/>
              <a:buNone/>
              <a:defRPr sz="1800" b="0" i="0" baseline="0">
                <a:solidFill>
                  <a:schemeClr val="tx2"/>
                </a:solidFill>
                <a:latin typeface="+mn-lt"/>
              </a:defRPr>
            </a:lvl1pPr>
            <a:lvl2pPr marL="230400" indent="-230400" defTabSz="914400" eaLnBrk="1" latinLnBrk="0" hangingPunct="1">
              <a:lnSpc>
                <a:spcPct val="90000"/>
              </a:lnSpc>
              <a:spcBef>
                <a:spcPts val="1200"/>
              </a:spcBef>
              <a:buClrTx/>
              <a:buFont typeface="+mn-lt" panose="020B0604020202020204" pitchFamily="34" charset="0"/>
              <a:buChar char="•"/>
              <a:defRPr sz="1800" b="0">
                <a:latin typeface="+mn-lt"/>
              </a:defRPr>
            </a:lvl2pPr>
            <a:lvl3pPr marL="482400" indent="-234000" defTabSz="914400" eaLnBrk="1" latinLnBrk="0" hangingPunct="1">
              <a:lnSpc>
                <a:spcPct val="90000"/>
              </a:lnSpc>
              <a:spcBef>
                <a:spcPts val="400"/>
              </a:spcBef>
              <a:buClrTx/>
              <a:buFont typeface="+mn-lt" pitchFamily="34" charset="0"/>
              <a:buChar char="–"/>
              <a:defRPr sz="1800" b="0">
                <a:latin typeface="+mn-lt"/>
              </a:defRPr>
            </a:lvl3pPr>
            <a:lvl4pPr marL="698400" indent="-201600" defTabSz="914400" eaLnBrk="1" latinLnBrk="0" hangingPunct="1">
              <a:lnSpc>
                <a:spcPct val="90000"/>
              </a:lnSpc>
              <a:spcBef>
                <a:spcPts val="200"/>
              </a:spcBef>
              <a:buClrTx/>
              <a:buFont typeface="+mn-lt" pitchFamily="34" charset="0"/>
              <a:buChar char="-"/>
              <a:defRPr sz="1800" b="0">
                <a:latin typeface="+mn-lt"/>
              </a:defRPr>
            </a:lvl4pPr>
            <a:lvl5pPr marL="698400" indent="0" defTabSz="914400" eaLnBrk="1" latinLnBrk="0" hangingPunct="1">
              <a:lnSpc>
                <a:spcPct val="93000"/>
              </a:lnSpc>
              <a:spcBef>
                <a:spcPts val="0"/>
              </a:spcBef>
              <a:buFont typeface="+mn-lt" pitchFamily="34" charset="0"/>
              <a:buNone/>
              <a:defRPr sz="1700">
                <a:latin typeface="+mn-lt" pitchFamily="34" charset="0"/>
              </a:defRPr>
            </a:lvl5pPr>
            <a:lvl6pPr marL="2514600" indent="-228600">
              <a:spcBef>
                <a:spcPct val="20000"/>
              </a:spcBef>
              <a:buFont typeface="+mn-lt" pitchFamily="34" charset="0"/>
              <a:buChar char="•"/>
              <a:defRPr sz="2000">
                <a:latin typeface="+mn-lt"/>
              </a:defRPr>
            </a:lvl6pPr>
            <a:lvl7pPr marL="2971800" indent="-228600">
              <a:spcBef>
                <a:spcPct val="20000"/>
              </a:spcBef>
              <a:buFont typeface="+mn-lt" pitchFamily="34" charset="0"/>
              <a:buChar char="•"/>
              <a:defRPr sz="2000">
                <a:latin typeface="+mn-lt"/>
              </a:defRPr>
            </a:lvl7pPr>
            <a:lvl8pPr marL="3429000" indent="-228600">
              <a:spcBef>
                <a:spcPct val="20000"/>
              </a:spcBef>
              <a:buFont typeface="+mn-lt" pitchFamily="34" charset="0"/>
              <a:buChar char="•"/>
              <a:defRPr sz="2000">
                <a:latin typeface="+mn-lt"/>
              </a:defRPr>
            </a:lvl8pPr>
            <a:lvl9pPr marL="3886200" indent="-228600">
              <a:spcBef>
                <a:spcPct val="20000"/>
              </a:spcBef>
              <a:buFont typeface="+mn-lt" pitchFamily="34" charset="0"/>
              <a:buChar char="•"/>
              <a:defRPr sz="2000">
                <a:latin typeface="+mn-lt"/>
              </a:defRPr>
            </a:lvl9pPr>
          </a:lstStyle>
          <a:p>
            <a:pPr lvl="0" rtl="0">
              <a:spcBef>
                <a:spcPts val="0"/>
              </a:spcBef>
              <a:spcAft>
                <a:spcPts val="0"/>
              </a:spcAft>
            </a:pPr>
            <a:r>
              <a:rPr lang="en-US">
                <a:latin typeface="+mn-lt"/>
                <a:ea typeface="+mn-ea"/>
                <a:cs typeface="+mn-cs"/>
                <a:sym typeface="+mn-lt"/>
              </a:rPr>
              <a:t>Subtitle</a:t>
            </a:r>
          </a:p>
        </p:txBody>
      </p:sp>
      <p:sp>
        <p:nvSpPr>
          <p:cNvPr id="103" name="RbLabel" hidden="1">
            <a:extLst>
              <a:ext uri="{FF2B5EF4-FFF2-40B4-BE49-F238E27FC236}">
                <a16:creationId xmlns:a16="http://schemas.microsoft.com/office/drawing/2014/main" id="{F45A98C1-499A-48CD-97B6-BB1912E03D00}"/>
              </a:ext>
            </a:extLst>
          </p:cNvPr>
          <p:cNvSpPr txBox="1">
            <a:spLocks/>
          </p:cNvSpPr>
          <p:nvPr/>
        </p:nvSpPr>
        <p:spPr>
          <a:xfrm>
            <a:off x="11422771" y="191310"/>
            <a:ext cx="361245" cy="211203"/>
          </a:xfrm>
          <a:prstGeom prst="rect">
            <a:avLst/>
          </a:prstGeom>
          <a:solidFill>
            <a:schemeClr val="tx1"/>
          </a:solidFill>
          <a:ln w="6350" cmpd="sng">
            <a:noFill/>
          </a:ln>
        </p:spPr>
        <p:txBody>
          <a:bodyPr vert="horz" wrap="none" lIns="36000" tIns="36000" rIns="36000" bIns="36000" rtlCol="0" anchor="ctr" anchorCtr="1">
            <a:spAutoFit/>
          </a:bodyPr>
          <a:lstStyle>
            <a:defPPr>
              <a:defRPr lang="en-EN"/>
            </a:defPPr>
            <a:lvl1pPr marL="0" indent="0" algn="r" defTabSz="914400" eaLnBrk="1" latinLnBrk="0" hangingPunct="1">
              <a:lnSpc>
                <a:spcPct val="90000"/>
              </a:lnSpc>
              <a:spcBef>
                <a:spcPts val="0"/>
              </a:spcBef>
              <a:buClr>
                <a:srgbClr val="000000"/>
              </a:buClr>
              <a:buSzPct val="100000"/>
              <a:buFont typeface="+mn-lt" pitchFamily="34" charset="0"/>
              <a:buNone/>
              <a:defRPr sz="1200" b="0" i="0" baseline="0">
                <a:solidFill>
                  <a:schemeClr val="tx2"/>
                </a:solidFill>
                <a:latin typeface="+mn-lt"/>
              </a:defRPr>
            </a:lvl1pPr>
            <a:lvl2pPr marL="230400" indent="-230400" defTabSz="914400" eaLnBrk="1" latinLnBrk="0" hangingPunct="1">
              <a:lnSpc>
                <a:spcPct val="90000"/>
              </a:lnSpc>
              <a:spcBef>
                <a:spcPts val="1200"/>
              </a:spcBef>
              <a:buClrTx/>
              <a:buFont typeface="+mn-lt" pitchFamily="34" charset="0"/>
              <a:buChar char="&gt;"/>
              <a:defRPr sz="1800" b="0">
                <a:latin typeface="+mn-lt"/>
              </a:defRPr>
            </a:lvl2pPr>
            <a:lvl3pPr marL="482400" indent="-234000" defTabSz="914400" eaLnBrk="1" latinLnBrk="0" hangingPunct="1">
              <a:lnSpc>
                <a:spcPct val="90000"/>
              </a:lnSpc>
              <a:spcBef>
                <a:spcPts val="400"/>
              </a:spcBef>
              <a:buClrTx/>
              <a:buFont typeface="+mn-lt" pitchFamily="34" charset="0"/>
              <a:buChar char="–"/>
              <a:defRPr sz="1800" b="0">
                <a:latin typeface="+mn-lt"/>
              </a:defRPr>
            </a:lvl3pPr>
            <a:lvl4pPr marL="698400" indent="-201600" defTabSz="914400" eaLnBrk="1" latinLnBrk="0" hangingPunct="1">
              <a:lnSpc>
                <a:spcPct val="90000"/>
              </a:lnSpc>
              <a:spcBef>
                <a:spcPts val="200"/>
              </a:spcBef>
              <a:buClrTx/>
              <a:buFont typeface="+mn-lt" pitchFamily="34" charset="0"/>
              <a:buChar char="-"/>
              <a:defRPr sz="1800" b="0">
                <a:latin typeface="+mn-lt"/>
              </a:defRPr>
            </a:lvl4pPr>
            <a:lvl5pPr marL="698400" indent="0" defTabSz="914400" eaLnBrk="1" latinLnBrk="0" hangingPunct="1">
              <a:lnSpc>
                <a:spcPct val="93000"/>
              </a:lnSpc>
              <a:spcBef>
                <a:spcPts val="0"/>
              </a:spcBef>
              <a:buFont typeface="+mn-lt" pitchFamily="34" charset="0"/>
              <a:buNone/>
              <a:defRPr sz="1700">
                <a:latin typeface="+mn-lt" pitchFamily="34" charset="0"/>
              </a:defRPr>
            </a:lvl5pPr>
            <a:lvl6pPr marL="2514600" indent="-228600">
              <a:spcBef>
                <a:spcPct val="20000"/>
              </a:spcBef>
              <a:buFont typeface="+mn-lt" pitchFamily="34" charset="0"/>
              <a:buChar char="•"/>
              <a:defRPr sz="2000">
                <a:latin typeface="+mn-lt"/>
              </a:defRPr>
            </a:lvl6pPr>
            <a:lvl7pPr marL="2971800" indent="-228600">
              <a:spcBef>
                <a:spcPct val="20000"/>
              </a:spcBef>
              <a:buFont typeface="+mn-lt" pitchFamily="34" charset="0"/>
              <a:buChar char="•"/>
              <a:defRPr sz="2000">
                <a:latin typeface="+mn-lt"/>
              </a:defRPr>
            </a:lvl7pPr>
            <a:lvl8pPr marL="3429000" indent="-228600">
              <a:spcBef>
                <a:spcPct val="20000"/>
              </a:spcBef>
              <a:buFont typeface="+mn-lt" pitchFamily="34" charset="0"/>
              <a:buChar char="•"/>
              <a:defRPr sz="2000">
                <a:latin typeface="+mn-lt"/>
              </a:defRPr>
            </a:lvl8pPr>
            <a:lvl9pPr marL="3886200" indent="-228600">
              <a:spcBef>
                <a:spcPct val="20000"/>
              </a:spcBef>
              <a:buFont typeface="+mn-lt" pitchFamily="34" charset="0"/>
              <a:buChar char="•"/>
              <a:defRPr sz="2000">
                <a:latin typeface="+mn-lt"/>
              </a:defRPr>
            </a:lvl9pPr>
          </a:lstStyle>
          <a:p>
            <a:pPr algn="r" rtl="0">
              <a:spcBef>
                <a:spcPts val="0"/>
              </a:spcBef>
              <a:spcAft>
                <a:spcPts val="0"/>
              </a:spcAft>
            </a:pPr>
            <a:r>
              <a:rPr lang="en-US" sz="1000" b="1">
                <a:solidFill>
                  <a:schemeClr val="bg1"/>
                </a:solidFill>
                <a:latin typeface="+mn-lt"/>
                <a:ea typeface="+mn-ea"/>
                <a:cs typeface="+mn-cs"/>
              </a:rPr>
              <a:t>Label</a:t>
            </a:r>
          </a:p>
        </p:txBody>
      </p:sp>
      <p:sp>
        <p:nvSpPr>
          <p:cNvPr id="104" name="RbSticker" hidden="1">
            <a:extLst>
              <a:ext uri="{FF2B5EF4-FFF2-40B4-BE49-F238E27FC236}">
                <a16:creationId xmlns:a16="http://schemas.microsoft.com/office/drawing/2014/main" id="{67402F6F-080E-45D4-A6D3-18A229478056}"/>
              </a:ext>
            </a:extLst>
          </p:cNvPr>
          <p:cNvSpPr txBox="1"/>
          <p:nvPr/>
        </p:nvSpPr>
        <p:spPr>
          <a:xfrm>
            <a:off x="713030" y="230062"/>
            <a:ext cx="363882" cy="138499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>
                    <a:lumMod val="100000"/>
                  </a:scrgbClr>
                </a:solidFill>
              </a14:hiddenFill>
            </a:ext>
          </a:extLst>
        </p:spPr>
        <p:txBody>
          <a:bodyPr vert="horz" wrap="none" lIns="0" tIns="0" rIns="0" bIns="0" rtlCol="0" anchor="ctr">
            <a:spAutoFit/>
          </a:bodyPr>
          <a:lstStyle/>
          <a:p>
            <a:pPr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</a:pPr>
            <a:r>
              <a:rPr lang="en-US" sz="1000" b="1">
                <a:latin typeface="+mn-lt"/>
                <a:ea typeface="+mn-ea"/>
                <a:cs typeface="+mn-cs"/>
                <a:sym typeface="+mn-lt"/>
              </a:rPr>
              <a:t>Sticker</a:t>
            </a:r>
          </a:p>
        </p:txBody>
      </p:sp>
      <p:sp>
        <p:nvSpPr>
          <p:cNvPr id="105" name="RbNavigator" hidden="1">
            <a:extLst>
              <a:ext uri="{FF2B5EF4-FFF2-40B4-BE49-F238E27FC236}">
                <a16:creationId xmlns:a16="http://schemas.microsoft.com/office/drawing/2014/main" id="{5D78508A-44F5-4BD8-963A-150E19EF6ABE}"/>
              </a:ext>
            </a:extLst>
          </p:cNvPr>
          <p:cNvSpPr txBox="1">
            <a:spLocks/>
          </p:cNvSpPr>
          <p:nvPr/>
        </p:nvSpPr>
        <p:spPr>
          <a:xfrm>
            <a:off x="415925" y="191310"/>
            <a:ext cx="216000" cy="216000"/>
          </a:xfrm>
          <a:prstGeom prst="ellipse">
            <a:avLst/>
          </a:prstGeom>
          <a:solidFill>
            <a:schemeClr val="tx1"/>
          </a:solidFill>
          <a:ln w="6350">
            <a:noFill/>
          </a:ln>
        </p:spPr>
        <p:txBody>
          <a:bodyPr vert="horz" wrap="none" lIns="0" tIns="0" rIns="0" bIns="0" rtlCol="0" anchor="ctr">
            <a:noAutofit/>
          </a:bodyPr>
          <a:lstStyle/>
          <a:p>
            <a:pPr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</a:pPr>
            <a:r>
              <a:rPr kumimoji="1" lang="en-US" sz="1000" b="1">
                <a:solidFill>
                  <a:schemeClr val="bg1"/>
                </a:solidFill>
                <a:latin typeface="+mn-lt"/>
                <a:ea typeface="+mn-ea"/>
                <a:cs typeface="+mn-cs"/>
                <a:sym typeface="+mn-lt"/>
              </a:rPr>
              <a:t>1</a:t>
            </a:r>
          </a:p>
        </p:txBody>
      </p:sp>
      <p:sp>
        <p:nvSpPr>
          <p:cNvPr id="3" name="Text Placeholder"/>
          <p:cNvSpPr>
            <a:spLocks noGrp="1"/>
          </p:cNvSpPr>
          <p:nvPr>
            <p:ph type="body" idx="1"/>
          </p:nvPr>
        </p:nvSpPr>
        <p:spPr>
          <a:xfrm>
            <a:off x="414000" y="2024063"/>
            <a:ext cx="11370010" cy="1661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 defTabSz="914400" fontAlgn="base">
              <a:spcBef>
                <a:spcPts val="300"/>
              </a:spcBef>
              <a:spcAft>
                <a:spcPct val="0"/>
              </a:spcAft>
              <a:buClrTx/>
              <a:buSzPct val="100000"/>
              <a:buFont typeface="+mn-lt" pitchFamily="34" charset="0"/>
            </a:pPr>
            <a:r>
              <a:rPr lang="en-US"/>
              <a:t>Text style</a:t>
            </a:r>
          </a:p>
        </p:txBody>
      </p:sp>
      <p:sp>
        <p:nvSpPr>
          <p:cNvPr id="2" name="Title Placeholder"/>
          <p:cNvSpPr>
            <a:spLocks noGrp="1"/>
          </p:cNvSpPr>
          <p:nvPr>
            <p:ph type="title"/>
          </p:nvPr>
        </p:nvSpPr>
        <p:spPr>
          <a:xfrm>
            <a:off x="407988" y="553166"/>
            <a:ext cx="11370011" cy="72000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r>
              <a:rPr lang="en-US" noProof="0"/>
              <a:t>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44" r:id="rId1"/>
    <p:sldLayoutId id="2147484742" r:id="rId2"/>
    <p:sldLayoutId id="2147484762" r:id="rId3"/>
    <p:sldLayoutId id="2147484740" r:id="rId4"/>
    <p:sldLayoutId id="2147484746" r:id="rId5"/>
    <p:sldLayoutId id="2147484748" r:id="rId6"/>
    <p:sldLayoutId id="2147484741" r:id="rId7"/>
  </p:sldLayoutIdLst>
  <p:hf sldNum="0" hdr="0" ftr="0" dt="0"/>
  <p:txStyles>
    <p:titleStyle>
      <a:lvl1pPr algn="l" defTabSz="1125444" rtl="0" eaLnBrk="1" latinLnBrk="0" hangingPunct="1">
        <a:lnSpc>
          <a:spcPct val="90000"/>
        </a:lnSpc>
        <a:spcBef>
          <a:spcPct val="0"/>
        </a:spcBef>
        <a:buNone/>
        <a:defRPr lang="en-US" sz="2600" b="1" kern="1200" baseline="0" dirty="0">
          <a:solidFill>
            <a:schemeClr val="tx1"/>
          </a:solidFill>
          <a:latin typeface="+mj-lt"/>
          <a:ea typeface="+mj-ea"/>
          <a:cs typeface="+mj-cs"/>
          <a:sym typeface="+mn-lt"/>
        </a:defRPr>
      </a:lvl1pPr>
    </p:titleStyle>
    <p:bodyStyle>
      <a:lvl1pPr marL="0" indent="0" algn="l" defTabSz="1125444" rtl="0" eaLnBrk="1" latinLnBrk="0" hangingPunct="1">
        <a:lnSpc>
          <a:spcPct val="90000"/>
        </a:lnSpc>
        <a:spcBef>
          <a:spcPts val="0"/>
        </a:spcBef>
        <a:buFont typeface="Arial Narrow" pitchFamily="34" charset="0"/>
        <a:buNone/>
        <a:defRPr lang="en-US" sz="1200" b="0" i="0" kern="1200" baseline="0" dirty="0" smtClean="0">
          <a:solidFill>
            <a:schemeClr val="tx1"/>
          </a:solidFill>
          <a:latin typeface="+mn-lt"/>
          <a:ea typeface="+mn-ea"/>
          <a:cs typeface="+mn-cs"/>
          <a:sym typeface="+mn-lt"/>
        </a:defRPr>
      </a:lvl1pPr>
      <a:lvl2pPr marL="283576" indent="-283576" algn="l" defTabSz="1125444" rtl="0" eaLnBrk="1" latinLnBrk="0" hangingPunct="1">
        <a:lnSpc>
          <a:spcPct val="90000"/>
        </a:lnSpc>
        <a:spcBef>
          <a:spcPts val="1477"/>
        </a:spcBef>
        <a:buFont typeface="Arial Narrow" pitchFamily="34" charset="0"/>
        <a:buChar char="&gt;"/>
        <a:defRPr lang="en-US" sz="1200" b="0" i="0" kern="1200" baseline="0" dirty="0" smtClean="0">
          <a:solidFill>
            <a:schemeClr val="tx1"/>
          </a:solidFill>
          <a:latin typeface="+mn-lt"/>
          <a:ea typeface="+mn-ea"/>
          <a:cs typeface="+mn-cs"/>
          <a:sym typeface="+mn-lt"/>
        </a:defRPr>
      </a:lvl2pPr>
      <a:lvl3pPr marL="593738" indent="-288007" algn="l" defTabSz="1125444" rtl="0" eaLnBrk="1" latinLnBrk="0" hangingPunct="1">
        <a:lnSpc>
          <a:spcPct val="90000"/>
        </a:lnSpc>
        <a:spcBef>
          <a:spcPts val="492"/>
        </a:spcBef>
        <a:buFont typeface="Arial Narrow" pitchFamily="34" charset="0"/>
        <a:buChar char="–"/>
        <a:defRPr lang="en-US" sz="1200" b="0" i="0" kern="1200" baseline="0" dirty="0" smtClean="0">
          <a:solidFill>
            <a:schemeClr val="tx1"/>
          </a:solidFill>
          <a:latin typeface="+mn-lt"/>
          <a:ea typeface="+mn-ea"/>
          <a:cs typeface="+mn-cs"/>
          <a:sym typeface="+mn-lt"/>
        </a:defRPr>
      </a:lvl3pPr>
      <a:lvl4pPr marL="859591" indent="-248129" algn="l" defTabSz="1125444" rtl="0" eaLnBrk="1" latinLnBrk="0" hangingPunct="1">
        <a:lnSpc>
          <a:spcPct val="90000"/>
        </a:lnSpc>
        <a:spcBef>
          <a:spcPts val="246"/>
        </a:spcBef>
        <a:buFont typeface="Arial Narrow" pitchFamily="34" charset="0"/>
        <a:buChar char="-"/>
        <a:defRPr lang="en-US" sz="1200" b="0" i="0" kern="1200" baseline="0" dirty="0">
          <a:solidFill>
            <a:schemeClr val="tx1"/>
          </a:solidFill>
          <a:latin typeface="+mn-lt"/>
          <a:ea typeface="+mn-ea"/>
          <a:cs typeface="+mn-cs"/>
          <a:sym typeface="+mn-lt"/>
        </a:defRPr>
      </a:lvl4pPr>
      <a:lvl5pPr marL="859591" indent="0" algn="l" defTabSz="1125444" rtl="0" eaLnBrk="1" latinLnBrk="0" hangingPunct="1">
        <a:lnSpc>
          <a:spcPct val="93000"/>
        </a:lnSpc>
        <a:spcBef>
          <a:spcPts val="0"/>
        </a:spcBef>
        <a:buFont typeface="Arial Narrow" pitchFamily="34" charset="0"/>
        <a:buNone/>
        <a:defRPr sz="2092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5pPr>
      <a:lvl6pPr marL="3094970" indent="-281361" algn="l" defTabSz="1125444" rtl="0" eaLnBrk="1" latinLnBrk="0" hangingPunct="1">
        <a:spcBef>
          <a:spcPct val="20000"/>
        </a:spcBef>
        <a:buFont typeface="Arial Narrow" pitchFamily="34" charset="0"/>
        <a:buChar char="•"/>
        <a:defRPr sz="2462" kern="1200">
          <a:solidFill>
            <a:schemeClr val="tx1"/>
          </a:solidFill>
          <a:latin typeface="+mn-lt"/>
          <a:ea typeface="+mn-ea"/>
          <a:cs typeface="+mn-cs"/>
        </a:defRPr>
      </a:lvl6pPr>
      <a:lvl7pPr marL="3657691" indent="-281361" algn="l" defTabSz="1125444" rtl="0" eaLnBrk="1" latinLnBrk="0" hangingPunct="1">
        <a:spcBef>
          <a:spcPct val="20000"/>
        </a:spcBef>
        <a:buFont typeface="Arial Narrow" pitchFamily="34" charset="0"/>
        <a:buChar char="•"/>
        <a:defRPr sz="2462" kern="1200">
          <a:solidFill>
            <a:schemeClr val="tx1"/>
          </a:solidFill>
          <a:latin typeface="+mn-lt"/>
          <a:ea typeface="+mn-ea"/>
          <a:cs typeface="+mn-cs"/>
        </a:defRPr>
      </a:lvl7pPr>
      <a:lvl8pPr marL="4220413" indent="-281361" algn="l" defTabSz="1125444" rtl="0" eaLnBrk="1" latinLnBrk="0" hangingPunct="1">
        <a:spcBef>
          <a:spcPct val="20000"/>
        </a:spcBef>
        <a:buFont typeface="Arial Narrow" pitchFamily="34" charset="0"/>
        <a:buChar char="•"/>
        <a:defRPr sz="2462" kern="1200">
          <a:solidFill>
            <a:schemeClr val="tx1"/>
          </a:solidFill>
          <a:latin typeface="+mn-lt"/>
          <a:ea typeface="+mn-ea"/>
          <a:cs typeface="+mn-cs"/>
        </a:defRPr>
      </a:lvl8pPr>
      <a:lvl9pPr marL="4783135" indent="-281361" algn="l" defTabSz="1125444" rtl="0" eaLnBrk="1" latinLnBrk="0" hangingPunct="1">
        <a:spcBef>
          <a:spcPct val="20000"/>
        </a:spcBef>
        <a:buFont typeface="Arial Narrow" pitchFamily="34" charset="0"/>
        <a:buChar char="•"/>
        <a:defRPr sz="246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25444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1pPr>
      <a:lvl2pPr marL="562722" algn="l" defTabSz="1125444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2pPr>
      <a:lvl3pPr marL="1125444" algn="l" defTabSz="1125444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3pPr>
      <a:lvl4pPr marL="1688165" algn="l" defTabSz="1125444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4pPr>
      <a:lvl5pPr marL="2250887" algn="l" defTabSz="1125444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5pPr>
      <a:lvl6pPr marL="2813609" algn="l" defTabSz="1125444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6pPr>
      <a:lvl7pPr marL="3376331" algn="l" defTabSz="1125444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7pPr>
      <a:lvl8pPr marL="3939052" algn="l" defTabSz="1125444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8pPr>
      <a:lvl9pPr marL="4501774" algn="l" defTabSz="1125444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57">
          <p15:clr>
            <a:srgbClr val="F26B43"/>
          </p15:clr>
        </p15:guide>
        <p15:guide id="2" pos="7423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6" Type="http://schemas.openxmlformats.org/officeDocument/2006/relationships/chart" Target="../charts/chart1.x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14047386-4D21-A236-BBC6-00971AA5BD41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606" imgH="608" progId="TCLayout.ActiveDocument.1">
                  <p:embed/>
                </p:oleObj>
              </mc:Choice>
              <mc:Fallback>
                <p:oleObj name="think-cell Slide" r:id="rId4" imgW="606" imgH="608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14047386-4D21-A236-BBC6-00971AA5BD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9D773A7E-94C3-F698-2F1F-7460F250ED24}"/>
              </a:ext>
            </a:extLst>
          </p:cNvPr>
          <p:cNvSpPr txBox="1">
            <a:spLocks/>
          </p:cNvSpPr>
          <p:nvPr/>
        </p:nvSpPr>
        <p:spPr>
          <a:xfrm>
            <a:off x="169816" y="227282"/>
            <a:ext cx="11678194" cy="5703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0" rIns="0" bIns="0" rtlCol="0" anchor="t" anchorCtr="0">
            <a:noAutofit/>
          </a:bodyPr>
          <a:lstStyle>
            <a:lvl1pPr algn="l" defTabSz="112544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  <a:sym typeface="+mn-lt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3200" dirty="0">
                <a:solidFill>
                  <a:schemeClr val="bg1"/>
                </a:solidFill>
              </a:rPr>
              <a:t>Lorem Ipsum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016822-79F0-9306-6F5B-64948FFB54B3}"/>
              </a:ext>
            </a:extLst>
          </p:cNvPr>
          <p:cNvSpPr/>
          <p:nvPr/>
        </p:nvSpPr>
        <p:spPr>
          <a:xfrm>
            <a:off x="169814" y="4960170"/>
            <a:ext cx="4945111" cy="1563914"/>
          </a:xfrm>
          <a:prstGeom prst="rect">
            <a:avLst/>
          </a:prstGeom>
          <a:solidFill>
            <a:srgbClr val="92D050">
              <a:alpha val="50000"/>
            </a:srgbClr>
          </a:solidFill>
          <a:ln w="63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t"/>
          <a:lstStyle/>
          <a:p>
            <a:pPr algn="l" fontAlgn="base">
              <a:lnSpc>
                <a:spcPct val="90000"/>
              </a:lnSpc>
              <a:spcBef>
                <a:spcPts val="400"/>
              </a:spcBef>
              <a:spcAft>
                <a:spcPct val="0"/>
              </a:spcAft>
              <a:buSzPct val="100000"/>
            </a:pPr>
            <a:endParaRPr lang="en-US" sz="1200" b="0" dirty="0">
              <a:solidFill>
                <a:schemeClr val="tx1"/>
              </a:solidFill>
              <a:sym typeface="+mn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EB17934-39BE-A5A8-5CFB-A4533FA190DB}"/>
              </a:ext>
            </a:extLst>
          </p:cNvPr>
          <p:cNvSpPr/>
          <p:nvPr/>
        </p:nvSpPr>
        <p:spPr>
          <a:xfrm>
            <a:off x="169814" y="3316904"/>
            <a:ext cx="4945112" cy="1546600"/>
          </a:xfrm>
          <a:prstGeom prst="rect">
            <a:avLst/>
          </a:prstGeom>
          <a:solidFill>
            <a:srgbClr val="92D050">
              <a:alpha val="50000"/>
            </a:srgbClr>
          </a:solidFill>
          <a:ln w="63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t"/>
          <a:lstStyle/>
          <a:p>
            <a:pPr algn="l" fontAlgn="base">
              <a:lnSpc>
                <a:spcPct val="90000"/>
              </a:lnSpc>
              <a:spcBef>
                <a:spcPts val="400"/>
              </a:spcBef>
              <a:spcAft>
                <a:spcPct val="0"/>
              </a:spcAft>
              <a:buSzPct val="100000"/>
            </a:pPr>
            <a:endParaRPr lang="en-US" sz="1200" b="0" dirty="0">
              <a:solidFill>
                <a:schemeClr val="tx1"/>
              </a:solidFill>
              <a:sym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BAAD77-C769-99ED-87C3-5A30B7CE906F}"/>
              </a:ext>
            </a:extLst>
          </p:cNvPr>
          <p:cNvSpPr/>
          <p:nvPr/>
        </p:nvSpPr>
        <p:spPr>
          <a:xfrm>
            <a:off x="169816" y="1626770"/>
            <a:ext cx="4945110" cy="1563914"/>
          </a:xfrm>
          <a:prstGeom prst="rect">
            <a:avLst/>
          </a:prstGeom>
          <a:solidFill>
            <a:srgbClr val="92D050">
              <a:alpha val="50196"/>
            </a:srgbClr>
          </a:solidFill>
          <a:ln w="63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t"/>
          <a:lstStyle/>
          <a:p>
            <a:pPr algn="l" fontAlgn="base">
              <a:lnSpc>
                <a:spcPct val="90000"/>
              </a:lnSpc>
              <a:spcBef>
                <a:spcPts val="400"/>
              </a:spcBef>
              <a:spcAft>
                <a:spcPct val="0"/>
              </a:spcAft>
              <a:buSzPct val="100000"/>
            </a:pPr>
            <a:endParaRPr lang="en-US" sz="1200" b="0" dirty="0">
              <a:solidFill>
                <a:schemeClr val="tx1"/>
              </a:solidFill>
              <a:sym typeface="+mn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217DB51-80C6-6CCD-4D59-29835B16D033}"/>
              </a:ext>
            </a:extLst>
          </p:cNvPr>
          <p:cNvSpPr/>
          <p:nvPr/>
        </p:nvSpPr>
        <p:spPr>
          <a:xfrm>
            <a:off x="777016" y="1774981"/>
            <a:ext cx="4311973" cy="720000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ctr" anchorCtr="0"/>
          <a:lstStyle/>
          <a:p>
            <a:pPr fontAlgn="auto">
              <a:spcAft>
                <a:spcPts val="0"/>
              </a:spcAft>
            </a:pPr>
            <a:r>
              <a:rPr lang="en-US" sz="1800" dirty="0">
                <a:solidFill>
                  <a:schemeClr val="bg1"/>
                </a:solidFill>
              </a:rPr>
              <a:t>Lorem Ipsum</a:t>
            </a:r>
            <a:endParaRPr lang="en-GB" sz="1800" dirty="0">
              <a:solidFill>
                <a:schemeClr val="bg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C7CA537-AA5D-39A7-E31F-775CAB96FF59}"/>
              </a:ext>
            </a:extLst>
          </p:cNvPr>
          <p:cNvSpPr/>
          <p:nvPr/>
        </p:nvSpPr>
        <p:spPr>
          <a:xfrm>
            <a:off x="777016" y="2414272"/>
            <a:ext cx="4337909" cy="720000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ctr" anchorCtr="0"/>
          <a:lstStyle/>
          <a:p>
            <a:pPr fontAlgn="auto">
              <a:spcAft>
                <a:spcPts val="0"/>
              </a:spcAft>
            </a:pPr>
            <a:r>
              <a:rPr lang="en-US" sz="1800" dirty="0">
                <a:solidFill>
                  <a:schemeClr val="bg1"/>
                </a:solidFill>
              </a:rPr>
              <a:t>Lorem Ipsum</a:t>
            </a:r>
            <a:endParaRPr lang="en-GB" sz="1800" dirty="0">
              <a:solidFill>
                <a:schemeClr val="bg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4904685-9F97-14D6-DF96-3A737E89F550}"/>
              </a:ext>
            </a:extLst>
          </p:cNvPr>
          <p:cNvSpPr/>
          <p:nvPr/>
        </p:nvSpPr>
        <p:spPr>
          <a:xfrm>
            <a:off x="777016" y="3461864"/>
            <a:ext cx="4311973" cy="720000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ctr" anchorCtr="0"/>
          <a:lstStyle/>
          <a:p>
            <a:pPr fontAlgn="auto">
              <a:spcAft>
                <a:spcPts val="0"/>
              </a:spcAft>
            </a:pPr>
            <a:r>
              <a:rPr lang="en-US" sz="1800" dirty="0">
                <a:solidFill>
                  <a:schemeClr val="bg1"/>
                </a:solidFill>
              </a:rPr>
              <a:t>Lorem Ipsum</a:t>
            </a:r>
            <a:endParaRPr lang="en-GB" sz="1800" dirty="0">
              <a:solidFill>
                <a:schemeClr val="bg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53F7F8E-7FF4-0975-1F43-E4AD0ADCED3B}"/>
              </a:ext>
            </a:extLst>
          </p:cNvPr>
          <p:cNvSpPr/>
          <p:nvPr/>
        </p:nvSpPr>
        <p:spPr>
          <a:xfrm>
            <a:off x="777016" y="4108730"/>
            <a:ext cx="4311973" cy="720000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ctr" anchorCtr="0"/>
          <a:lstStyle/>
          <a:p>
            <a:pPr fontAlgn="auto">
              <a:spcAft>
                <a:spcPts val="0"/>
              </a:spcAft>
            </a:pPr>
            <a:r>
              <a:rPr lang="en-US" sz="1800" dirty="0">
                <a:solidFill>
                  <a:schemeClr val="bg1"/>
                </a:solidFill>
              </a:rPr>
              <a:t>Lorem Ipsum</a:t>
            </a:r>
            <a:endParaRPr lang="en-GB" sz="1800" dirty="0"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8706EFD-ADF0-FE7F-CFDE-CF1B3E625D56}"/>
              </a:ext>
            </a:extLst>
          </p:cNvPr>
          <p:cNvSpPr/>
          <p:nvPr/>
        </p:nvSpPr>
        <p:spPr>
          <a:xfrm rot="16200000">
            <a:off x="-440691" y="2237277"/>
            <a:ext cx="1563914" cy="342900"/>
          </a:xfrm>
          <a:prstGeom prst="rect">
            <a:avLst/>
          </a:prstGeom>
          <a:solidFill>
            <a:schemeClr val="accent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t"/>
          <a:lstStyle/>
          <a:p>
            <a:pPr algn="ctr" fontAlgn="base">
              <a:lnSpc>
                <a:spcPct val="90000"/>
              </a:lnSpc>
              <a:spcBef>
                <a:spcPts val="400"/>
              </a:spcBef>
              <a:spcAft>
                <a:spcPct val="0"/>
              </a:spcAft>
              <a:buSzPct val="100000"/>
            </a:pPr>
            <a:r>
              <a:rPr lang="en-US" sz="1600" dirty="0">
                <a:solidFill>
                  <a:schemeClr val="bg1"/>
                </a:solidFill>
                <a:sym typeface="+mn-lt"/>
              </a:rPr>
              <a:t>Green 1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451579C-71A7-0003-A686-3F021FDF1B85}"/>
              </a:ext>
            </a:extLst>
          </p:cNvPr>
          <p:cNvSpPr/>
          <p:nvPr/>
        </p:nvSpPr>
        <p:spPr>
          <a:xfrm rot="16200000">
            <a:off x="-427967" y="3914687"/>
            <a:ext cx="1538466" cy="342900"/>
          </a:xfrm>
          <a:prstGeom prst="rect">
            <a:avLst/>
          </a:prstGeom>
          <a:solidFill>
            <a:schemeClr val="accent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t"/>
          <a:lstStyle/>
          <a:p>
            <a:pPr algn="ctr" fontAlgn="base">
              <a:lnSpc>
                <a:spcPct val="90000"/>
              </a:lnSpc>
              <a:spcBef>
                <a:spcPts val="400"/>
              </a:spcBef>
              <a:spcAft>
                <a:spcPct val="0"/>
              </a:spcAft>
              <a:buSzPct val="100000"/>
            </a:pPr>
            <a:r>
              <a:rPr lang="en-US" sz="1600" dirty="0">
                <a:solidFill>
                  <a:schemeClr val="bg1"/>
                </a:solidFill>
                <a:sym typeface="+mn-lt"/>
              </a:rPr>
              <a:t>Green 2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B77C492-7C09-A8FF-0C05-BE9866750D22}"/>
              </a:ext>
            </a:extLst>
          </p:cNvPr>
          <p:cNvSpPr/>
          <p:nvPr/>
        </p:nvSpPr>
        <p:spPr>
          <a:xfrm rot="16200000">
            <a:off x="-440691" y="5570677"/>
            <a:ext cx="1563914" cy="342900"/>
          </a:xfrm>
          <a:prstGeom prst="rect">
            <a:avLst/>
          </a:prstGeom>
          <a:solidFill>
            <a:schemeClr val="accent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t"/>
          <a:lstStyle/>
          <a:p>
            <a:pPr algn="ctr" fontAlgn="base">
              <a:lnSpc>
                <a:spcPct val="90000"/>
              </a:lnSpc>
              <a:spcBef>
                <a:spcPts val="400"/>
              </a:spcBef>
              <a:spcAft>
                <a:spcPct val="0"/>
              </a:spcAft>
              <a:buSzPct val="100000"/>
            </a:pPr>
            <a:r>
              <a:rPr lang="en-US" sz="1600" dirty="0">
                <a:solidFill>
                  <a:schemeClr val="bg1"/>
                </a:solidFill>
                <a:sym typeface="+mn-lt"/>
              </a:rPr>
              <a:t>Green 3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B387118-9236-0E8F-C287-04B6BFFDA8EA}"/>
              </a:ext>
            </a:extLst>
          </p:cNvPr>
          <p:cNvSpPr/>
          <p:nvPr/>
        </p:nvSpPr>
        <p:spPr>
          <a:xfrm>
            <a:off x="777016" y="5111960"/>
            <a:ext cx="4311973" cy="720000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ctr" anchorCtr="0"/>
          <a:lstStyle/>
          <a:p>
            <a:pPr fontAlgn="auto">
              <a:spcAft>
                <a:spcPts val="0"/>
              </a:spcAft>
            </a:pPr>
            <a:r>
              <a:rPr lang="en-US" sz="1800" dirty="0">
                <a:solidFill>
                  <a:schemeClr val="bg1"/>
                </a:solidFill>
              </a:rPr>
              <a:t>Lorem Ipsum</a:t>
            </a:r>
            <a:endParaRPr lang="en-GB" sz="1800" dirty="0">
              <a:solidFill>
                <a:schemeClr val="bg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0DA8EA1-416E-1A2B-03ED-D2A153411258}"/>
              </a:ext>
            </a:extLst>
          </p:cNvPr>
          <p:cNvSpPr/>
          <p:nvPr/>
        </p:nvSpPr>
        <p:spPr>
          <a:xfrm>
            <a:off x="777016" y="5757547"/>
            <a:ext cx="4337909" cy="720000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ctr" anchorCtr="0"/>
          <a:lstStyle/>
          <a:p>
            <a:pPr fontAlgn="auto">
              <a:spcAft>
                <a:spcPts val="0"/>
              </a:spcAft>
            </a:pPr>
            <a:r>
              <a:rPr lang="en-US" sz="1800" dirty="0">
                <a:solidFill>
                  <a:schemeClr val="bg1"/>
                </a:solidFill>
              </a:rPr>
              <a:t>Lorem Ipsum</a:t>
            </a:r>
            <a:endParaRPr lang="en-GB" sz="1800" dirty="0">
              <a:solidFill>
                <a:schemeClr val="bg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43F2A21-0412-929C-1AB7-2175A157D107}"/>
              </a:ext>
            </a:extLst>
          </p:cNvPr>
          <p:cNvSpPr/>
          <p:nvPr/>
        </p:nvSpPr>
        <p:spPr>
          <a:xfrm>
            <a:off x="7519386" y="1194309"/>
            <a:ext cx="3684846" cy="1996375"/>
          </a:xfrm>
          <a:prstGeom prst="rect">
            <a:avLst/>
          </a:prstGeom>
          <a:solidFill>
            <a:schemeClr val="accent5">
              <a:alpha val="3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t"/>
          <a:lstStyle/>
          <a:p>
            <a:pPr algn="l" fontAlgn="base">
              <a:lnSpc>
                <a:spcPct val="90000"/>
              </a:lnSpc>
              <a:spcBef>
                <a:spcPts val="400"/>
              </a:spcBef>
              <a:spcAft>
                <a:spcPct val="0"/>
              </a:spcAft>
              <a:buSzPct val="100000"/>
            </a:pPr>
            <a:endParaRPr lang="en-CA" sz="1200" b="0" dirty="0">
              <a:solidFill>
                <a:schemeClr val="tx1"/>
              </a:solidFill>
              <a:sym typeface="+mn-lt"/>
            </a:endParaRPr>
          </a:p>
        </p:txBody>
      </p:sp>
      <p:graphicFrame>
        <p:nvGraphicFramePr>
          <p:cNvPr id="19" name="Chart 18">
            <a:extLst>
              <a:ext uri="{FF2B5EF4-FFF2-40B4-BE49-F238E27FC236}">
                <a16:creationId xmlns:a16="http://schemas.microsoft.com/office/drawing/2014/main" id="{2FCFFBC6-4387-41C4-FF59-4FA6862F971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71422261"/>
              </p:ext>
            </p:extLst>
          </p:nvPr>
        </p:nvGraphicFramePr>
        <p:xfrm>
          <a:off x="6816574" y="3366155"/>
          <a:ext cx="4598410" cy="3111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2059713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warp dir="in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lt;root reqver=&quot;28224&quot;&gt;&lt;version val=&quot;35196&quot;/&gt;&lt;CPresentation id=&quot;1&quot;&gt;&lt;m_precDefaultNumber&gt;&lt;m_bNumberIsYear val=&quot;1&quot;/&gt;&lt;m_chMinusSymbol&gt;-&lt;/m_chMinusSymbol&gt;&lt;m_chDecimalSymbol17909&gt;.&lt;/m_chDecimalSymbol17909&gt;&lt;m_nGroupingDigits17909 val=&quot;3&quot;/&gt;&lt;m_chGroupingSymbol17909&gt;,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0&quot;/&gt;&lt;m_chDecimalSymbol17909&gt;.&lt;/m_chDecimalSymbol17909&gt;&lt;m_nGroupingDigits17909 val=&quot;3&quot;/&gt;&lt;m_chGroupingSymbol17909&gt;,&lt;/m_chGroupingSymbol17909&gt;&lt;m_strSuffix17909&gt;%&lt;/m_strSuffix17909&gt;&lt;m_yearfmt&gt;&lt;begin val=&quot;0&quot;/&gt;&lt;end val=&quot;4&quot;/&gt;&lt;/m_yearfmt&gt;&lt;/m_precDefaultPercent&gt;&lt;m_precDefaultDate&gt;&lt;m_bNumberIsYear val=&quot;0&quot;/&gt;&lt;m_strFormatTime&gt;%#m/%#d/%Y&lt;/m_strFormatTime&gt;&lt;m_yearfmt&gt;&lt;begin val=&quot;0&quot;/&gt;&lt;end val=&quot;0&quot;/&gt;&lt;/m_yearfmt&gt;&lt;/m_precDefaultDate&gt;&lt;m_precDefaultDay&gt;&lt;m_yearfmt&gt;&lt;begin val=&quot;0&quot;/&gt;&lt;end val=&quot;4&quot;/&gt;&lt;/m_yearfmt&gt;&lt;/m_precDefaultDay&gt;&lt;m_precDefaultWeek&gt;&lt;m_yearfmt&gt;&lt;begin val=&quot;0&quot;/&gt;&lt;end val=&quot;4&quot;/&gt;&lt;/m_yearfmt&gt;&lt;/m_precDefaultWeek&gt;&lt;m_precDefaultMonth&gt;&lt;m_yearfmt&gt;&lt;begin val=&quot;0&quot;/&gt;&lt;end val=&quot;4&quot;/&gt;&lt;/m_yearfmt&gt;&lt;/m_precDefaultMonth&gt;&lt;m_precDefaultQuarter&gt;&lt;m_yearfmt&gt;&lt;begin val=&quot;0&quot;/&gt;&lt;end val=&quot;4&quot;/&gt;&lt;/m_yearfmt&gt;&lt;/m_precDefaultQuarter&gt;&lt;m_precDefaultYear&gt;&lt;m_yearfmt&gt;&lt;begin val=&quot;0&quot;/&gt;&lt;end val=&quot;4&quot;/&gt;&lt;/m_yearfmt&gt;&lt;/m_precDefaultYear&gt;&lt;m_precDefaultFYDay&gt;&lt;m_yearfmt&gt;&lt;begin val=&quot;0&quot;/&gt;&lt;end val=&quot;4&quot;/&gt;&lt;/m_yearfmt&gt;&lt;/m_precDefaultFYDay&gt;&lt;m_precDefaultFYWeek&gt;&lt;m_yearfmt&gt;&lt;begin val=&quot;0&quot;/&gt;&lt;end val=&quot;4&quot;/&gt;&lt;/m_yearfmt&gt;&lt;/m_precDefaultFYWeek&gt;&lt;m_precDefaultFYMonth&gt;&lt;m_yearfmt&gt;&lt;begin val=&quot;0&quot;/&gt;&lt;end val=&quot;4&quot;/&gt;&lt;/m_yearfmt&gt;&lt;/m_precDefaultFYMonth&gt;&lt;m_precDefaultFYQuarter&gt;&lt;m_yearfmt&gt;&lt;begin val=&quot;0&quot;/&gt;&lt;end val=&quot;4&quot;/&gt;&lt;/m_yearfmt&gt;&lt;/m_precDefaultFYQuarter&gt;&lt;m_precDefaultFYYear&gt;&lt;m_yearfmt&gt;&lt;begin val=&quot;0&quot;/&gt;&lt;end val=&quot;4&quot;/&gt;&lt;/m_yearfmt&gt;&lt;/m_precDefaultFYYear&gt;&lt;m_mruColor&gt;&lt;m_vecMRU length=&quot;7&quot;&gt;&lt;elem m_fUsage=&quot;2.46486411000000016358E+00&quot;&gt;&lt;m_msothmcolidx val=&quot;0&quot;/&gt;&lt;m_rgb r=&quot;9A&quot; g=&quot;D7&quot; b=&quot;86&quot;/&gt;&lt;/elem&gt;&lt;elem m_fUsage=&quot;2.16207383588184987033E+00&quot;&gt;&lt;m_msothmcolidx val=&quot;0&quot;/&gt;&lt;m_rgb r=&quot;C4&quot; g=&quot;E8&quot; b=&quot;B7&quot;/&gt;&lt;/elem&gt;&lt;elem m_fUsage=&quot;1.85093099999999988192E+00&quot;&gt;&lt;m_msothmcolidx val=&quot;0&quot;/&gt;&lt;m_rgb r=&quot;4E&quot; g=&quot;A4&quot; b=&quot;F1&quot;/&gt;&lt;/elem&gt;&lt;elem m_fUsage=&quot;9.90285511932900264220E-01&quot;&gt;&lt;m_msothmcolidx val=&quot;0&quot;/&gt;&lt;m_rgb r=&quot;DA&quot; g=&quot;E6&quot; b=&quot;B5&quot;/&gt;&lt;/elem&gt;&lt;elem m_fUsage=&quot;9.23707919256218645820E-01&quot;&gt;&lt;m_msothmcolidx val=&quot;0&quot;/&gt;&lt;m_rgb r=&quot;9F&quot; g=&quot;D9&quot; b=&quot;8C&quot;/&gt;&lt;/elem&gt;&lt;elem m_fUsage=&quot;2.85179807064298407315E-01&quot;&gt;&lt;m_msothmcolidx val=&quot;0&quot;/&gt;&lt;m_rgb r=&quot;C0&quot; g=&quot;E7&quot; b=&quot;B4&quot;/&gt;&lt;/elem&gt;&lt;elem m_fUsage=&quot;2.28767924549610118801E-01&quot;&gt;&lt;m_msothmcolidx val=&quot;0&quot;/&gt;&lt;m_rgb r=&quot;C5&quot; g=&quot;D8&quot; b=&quot;8B&quot;/&gt;&lt;/elem&gt;&lt;/m_vecMRU&gt;&lt;/m_mruColor&gt;&lt;m_eweekdayFirstOfWeek val=&quot;1&quot;/&gt;&lt;m_eweekdayFirstOfWorkweek val=&quot;2&quot;/&gt;&lt;m_eweekdayFirstOfWeekend val=&quot;7&quot;/&gt;&lt;/CPresentation&gt;&lt;/root&gt;"/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_SLIDE_TYPE" val="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_SLIDE_TYPE" val="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574Lt1pfEeuusKCiCw0P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GreenDeal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RB_ArialNovaCond">
      <a:majorFont>
        <a:latin typeface="Arial Nova Cond"/>
        <a:ea typeface="Microsoft Tai Le"/>
        <a:cs typeface="Calibri"/>
        <a:font script="Hang" typeface="Microsoft Tai Le"/>
        <a:font script="Hans" typeface="Microsoft Tai Le"/>
        <a:font script="Hant" typeface="Microsoft Tai Le"/>
        <a:font script="Jpan" typeface="MS PGothic"/>
        <a:font script="Thai" typeface="Leelawadee"/>
        <a:font script="Kore" typeface="Calibri"/>
        <a:font script="Viet" typeface="Calibri"/>
        <a:font script="Arab" typeface="Calibri"/>
        <a:font script="Hebr" typeface="Calibri"/>
      </a:majorFont>
      <a:minorFont>
        <a:latin typeface="Arial Nova Cond"/>
        <a:ea typeface="Microsoft Tai Le"/>
        <a:cs typeface="Calibri"/>
        <a:font script="Hang" typeface="Microsoft Tai Le"/>
        <a:font script="Hans" typeface="Microsoft Tai Le"/>
        <a:font script="Hant" typeface="Microsoft Tai Le"/>
        <a:font script="Jpan" typeface="MS PGothic"/>
        <a:font script="Thai" typeface="Leelawadee"/>
        <a:font script="Kore" typeface="Calibri"/>
        <a:font script="Viet" typeface="Calibri"/>
        <a:font script="Arab" typeface="Calibri"/>
        <a:font script="Hebr" typeface="Calibr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6350">
          <a:solidFill>
            <a:schemeClr val="tx2"/>
          </a:solidFill>
        </a:ln>
      </a:spPr>
      <a:bodyPr wrap="square" lIns="72000" tIns="72000" rIns="72000" bIns="72000" rtlCol="0" anchor="t"/>
      <a:lstStyle>
        <a:defPPr algn="l" fontAlgn="base">
          <a:lnSpc>
            <a:spcPct val="90000"/>
          </a:lnSpc>
          <a:spcBef>
            <a:spcPts val="400"/>
          </a:spcBef>
          <a:spcAft>
            <a:spcPct val="0"/>
          </a:spcAft>
          <a:buSzPct val="100000"/>
          <a:defRPr sz="1200" b="0" dirty="0" err="1" smtClean="0">
            <a:solidFill>
              <a:schemeClr val="tx1"/>
            </a:solidFill>
            <a:sym typeface="+mn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tx2"/>
          </a:solidFill>
          <a:headEnd type="none" w="med" len="med"/>
          <a:tailEnd type="non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 w="9525">
          <a:noFill/>
        </a:ln>
      </a:spPr>
      <a:bodyPr vert="horz" wrap="square" lIns="0" tIns="0" rIns="0" bIns="0" rtlCol="0">
        <a:spAutoFit/>
      </a:bodyPr>
      <a:lstStyle>
        <a:defPPr algn="l" fontAlgn="base">
          <a:lnSpc>
            <a:spcPct val="90000"/>
          </a:lnSpc>
          <a:spcBef>
            <a:spcPts val="400"/>
          </a:spcBef>
          <a:spcAft>
            <a:spcPct val="0"/>
          </a:spcAft>
          <a:buSzPct val="100000"/>
          <a:defRPr sz="1200" b="0" dirty="0" err="1">
            <a:sym typeface="+mn-lt"/>
          </a:defRPr>
        </a:defPPr>
      </a:lstStyle>
    </a:txDef>
  </a:objectDefaults>
  <a:extraClrSchemeLst/>
  <a:custClrLst>
    <a:custClr name="RB Extra Gray 1">
      <a:srgbClr val="F3F4F5"/>
    </a:custClr>
    <a:custClr name="RB Extra Gray 2">
      <a:srgbClr val="C2C8CC"/>
    </a:custClr>
    <a:custClr name="RB Extra Gray 3">
      <a:srgbClr val="60676D"/>
    </a:custClr>
    <a:custClr name="RB Status Green">
      <a:srgbClr val="41A937"/>
    </a:custClr>
    <a:custClr name="RB Status Yellow">
      <a:srgbClr val="FED90D"/>
    </a:custClr>
    <a:custClr name="RB Status Red">
      <a:srgbClr val="E2262D"/>
    </a:custClr>
  </a:custClrLst>
  <a:extLst>
    <a:ext uri="{05A4C25C-085E-4340-85A3-A5531E510DB2}">
      <thm15:themeFamily xmlns:thm15="http://schemas.microsoft.com/office/thememl/2012/main" name="RB_Widescreen.potx" id="{4D196900-7D7E-4B87-B137-8B50C3536918}" vid="{B1ECC684-5F23-4F40-9FE5-DBAD527EF85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Yu Gothic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Yu Gothic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C96E8D636F5B42AA724BFB217F2EF1" ma:contentTypeVersion="14" ma:contentTypeDescription="Create a new document." ma:contentTypeScope="" ma:versionID="422e0d28e93431eb63f5de46869232d5">
  <xsd:schema xmlns:xsd="http://www.w3.org/2001/XMLSchema" xmlns:xs="http://www.w3.org/2001/XMLSchema" xmlns:p="http://schemas.microsoft.com/office/2006/metadata/properties" xmlns:ns2="934bfa8f-93a0-4c87-9bcb-4cc338d4112b" xmlns:ns3="c087d482-0ade-4888-bb2a-96ebf8809179" targetNamespace="http://schemas.microsoft.com/office/2006/metadata/properties" ma:root="true" ma:fieldsID="a3e4c62653a72a19708c1b91cd6eae46" ns2:_="" ns3:_="">
    <xsd:import namespace="934bfa8f-93a0-4c87-9bcb-4cc338d4112b"/>
    <xsd:import namespace="c087d482-0ade-4888-bb2a-96ebf880917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34bfa8f-93a0-4c87-9bcb-4cc338d4112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55588b47-1d86-4ca8-bea9-7d60a370789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87d482-0ade-4888-bb2a-96ebf8809179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68ac5005-d226-4615-834a-60bb47ba8d3c}" ma:internalName="TaxCatchAll" ma:showField="CatchAllData" ma:web="c087d482-0ade-4888-bb2a-96ebf880917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087d482-0ade-4888-bb2a-96ebf8809179" xsi:nil="true"/>
    <lcf76f155ced4ddcb4097134ff3c332f xmlns="934bfa8f-93a0-4c87-9bcb-4cc338d4112b">
      <Terms xmlns="http://schemas.microsoft.com/office/infopath/2007/PartnerControls"/>
    </lcf76f155ced4ddcb4097134ff3c332f>
    <SharedWithUsers xmlns="c087d482-0ade-4888-bb2a-96ebf8809179">
      <UserInfo>
        <DisplayName>Krueger, Lars</DisplayName>
        <AccountId>9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E67850B4-C439-4E63-A43D-B8DC2D87C9B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34bfa8f-93a0-4c87-9bcb-4cc338d4112b"/>
    <ds:schemaRef ds:uri="c087d482-0ade-4888-bb2a-96ebf880917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9771657-AC48-4F22-9B01-CCFC70C04BB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1013762-CB6B-4BAC-8B31-3615ADD1433C}">
  <ds:schemaRefs>
    <ds:schemaRef ds:uri="http://schemas.microsoft.com/office/2006/documentManagement/types"/>
    <ds:schemaRef ds:uri="http://purl.org/dc/elements/1.1/"/>
    <ds:schemaRef ds:uri="934bfa8f-93a0-4c87-9bcb-4cc338d4112b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http://schemas.microsoft.com/office/2006/metadata/properties"/>
    <ds:schemaRef ds:uri="http://purl.org/dc/terms/"/>
    <ds:schemaRef ds:uri="c087d482-0ade-4888-bb2a-96ebf8809179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33</Words>
  <Application>Microsoft Office PowerPoint</Application>
  <PresentationFormat>Widescreen</PresentationFormat>
  <Paragraphs>13</Paragraphs>
  <Slides>1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Arial Narrow</vt:lpstr>
      <vt:lpstr>Arial Nova Cond</vt:lpstr>
      <vt:lpstr>Calibri</vt:lpstr>
      <vt:lpstr>GreenDeal</vt:lpstr>
      <vt:lpstr>think-cell Slide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Teaser</dc:title>
  <dc:creator>Krueger, Lars</dc:creator>
  <cp:lastModifiedBy>Heuer, Alexander</cp:lastModifiedBy>
  <cp:revision>321</cp:revision>
  <dcterms:created xsi:type="dcterms:W3CDTF">2022-02-07T12:36:09Z</dcterms:created>
  <dcterms:modified xsi:type="dcterms:W3CDTF">2023-11-02T12:56:31Z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0x010100B8C96E8D636F5B42AA724BFB217F2EF1</vt:lpwstr>
  </property>
  <property fmtid="{D5CDD505-2E9C-101B-9397-08002B2CF9AE}" pid="3" name="MediaServiceImageTags">
    <vt:lpwstr/>
  </property>
</Properties>
</file>