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comments/comment2.xml" ContentType="application/vnd.openxmlformats-officedocument.presentationml.comments+xml"/>
  <Override PartName="/ppt/notesSlides/notesSlide3.xml" ContentType="application/vnd.openxmlformats-officedocument.presentationml.notesSlide+xml"/>
  <Override PartName="/ppt/comments/comment3.xml" ContentType="application/vnd.openxmlformats-officedocument.presentationml.comments+xml"/>
  <Override PartName="/ppt/notesSlides/notesSlide4.xml" ContentType="application/vnd.openxmlformats-officedocument.presentationml.notesSlide+xml"/>
  <Override PartName="/ppt/comments/comment4.xml" ContentType="application/vnd.openxmlformats-officedocument.presentationml.comments+xml"/>
  <Override PartName="/ppt/notesSlides/notesSlide5.xml" ContentType="application/vnd.openxmlformats-officedocument.presentationml.notesSlide+xml"/>
  <Override PartName="/ppt/comments/comment5.xml" ContentType="application/vnd.openxmlformats-officedocument.presentationml.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comments/comment6.xml" ContentType="application/vnd.openxmlformats-officedocument.presentationml.comments+xml"/>
  <Override PartName="/ppt/notesSlides/notesSlide8.xml" ContentType="application/vnd.openxmlformats-officedocument.presentationml.notesSlide+xml"/>
  <Override PartName="/ppt/comments/comment7.xml" ContentType="application/vnd.openxmlformats-officedocument.presentationml.comments+xml"/>
  <Override PartName="/ppt/notesSlides/notesSlide9.xml" ContentType="application/vnd.openxmlformats-officedocument.presentationml.notesSlide+xml"/>
  <Override PartName="/ppt/comments/comment8.xml" ContentType="application/vnd.openxmlformats-officedocument.presentationml.comments+xml"/>
  <Override PartName="/ppt/notesSlides/notesSlide10.xml" ContentType="application/vnd.openxmlformats-officedocument.presentationml.notesSlide+xml"/>
  <Override PartName="/ppt/comments/comment9.xml" ContentType="application/vnd.openxmlformats-officedocument.presentationml.comments+xml"/>
  <Override PartName="/ppt/notesSlides/notesSlide11.xml" ContentType="application/vnd.openxmlformats-officedocument.presentationml.notesSlide+xml"/>
  <Override PartName="/ppt/comments/comment10.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49" r:id="rId2"/>
  </p:sldMasterIdLst>
  <p:notesMasterIdLst>
    <p:notesMasterId r:id="rId14"/>
  </p:notesMasterIdLst>
  <p:sldIdLst>
    <p:sldId id="256" r:id="rId3"/>
    <p:sldId id="257" r:id="rId4"/>
    <p:sldId id="258" r:id="rId5"/>
    <p:sldId id="259" r:id="rId6"/>
    <p:sldId id="260" r:id="rId7"/>
    <p:sldId id="261" r:id="rId8"/>
    <p:sldId id="262" r:id="rId9"/>
    <p:sldId id="263" r:id="rId10"/>
    <p:sldId id="264" r:id="rId11"/>
    <p:sldId id="269" r:id="rId12"/>
    <p:sldId id="272" r:id="rId13"/>
  </p:sldIdLst>
  <p:sldSz cx="10080625" cy="7559675"/>
  <p:notesSz cx="7559675" cy="10691813"/>
  <p:defaultTextStyle>
    <a:defPPr>
      <a:defRPr lang="en-GB"/>
    </a:defPPr>
    <a:lvl1pPr algn="l" defTabSz="449263" rtl="0" fontAlgn="base" hangingPunct="0">
      <a:lnSpc>
        <a:spcPct val="94000"/>
      </a:lnSpc>
      <a:spcBef>
        <a:spcPct val="0"/>
      </a:spcBef>
      <a:spcAft>
        <a:spcPct val="0"/>
      </a:spcAft>
      <a:buClr>
        <a:srgbClr val="000000"/>
      </a:buClr>
      <a:buSzPct val="100000"/>
      <a:buFont typeface="Times New Roman" pitchFamily="16" charset="0"/>
      <a:defRPr kern="1200">
        <a:solidFill>
          <a:schemeClr val="tx1"/>
        </a:solidFill>
        <a:latin typeface="Arial" charset="0"/>
        <a:ea typeface="+mn-ea"/>
        <a:cs typeface="+mn-cs"/>
      </a:defRPr>
    </a:lvl1pPr>
    <a:lvl2pPr marL="742950" indent="-285750" algn="l" defTabSz="449263" rtl="0" fontAlgn="base" hangingPunct="0">
      <a:lnSpc>
        <a:spcPct val="94000"/>
      </a:lnSpc>
      <a:spcBef>
        <a:spcPct val="0"/>
      </a:spcBef>
      <a:spcAft>
        <a:spcPct val="0"/>
      </a:spcAft>
      <a:buClr>
        <a:srgbClr val="000000"/>
      </a:buClr>
      <a:buSzPct val="100000"/>
      <a:buFont typeface="Times New Roman" pitchFamily="16" charset="0"/>
      <a:defRPr kern="1200">
        <a:solidFill>
          <a:schemeClr val="tx1"/>
        </a:solidFill>
        <a:latin typeface="Arial" charset="0"/>
        <a:ea typeface="+mn-ea"/>
        <a:cs typeface="+mn-cs"/>
      </a:defRPr>
    </a:lvl2pPr>
    <a:lvl3pPr marL="1143000" indent="-228600" algn="l" defTabSz="449263" rtl="0" fontAlgn="base" hangingPunct="0">
      <a:lnSpc>
        <a:spcPct val="94000"/>
      </a:lnSpc>
      <a:spcBef>
        <a:spcPct val="0"/>
      </a:spcBef>
      <a:spcAft>
        <a:spcPct val="0"/>
      </a:spcAft>
      <a:buClr>
        <a:srgbClr val="000000"/>
      </a:buClr>
      <a:buSzPct val="100000"/>
      <a:buFont typeface="Times New Roman" pitchFamily="16" charset="0"/>
      <a:defRPr kern="1200">
        <a:solidFill>
          <a:schemeClr val="tx1"/>
        </a:solidFill>
        <a:latin typeface="Arial" charset="0"/>
        <a:ea typeface="+mn-ea"/>
        <a:cs typeface="+mn-cs"/>
      </a:defRPr>
    </a:lvl3pPr>
    <a:lvl4pPr marL="1600200" indent="-228600" algn="l" defTabSz="449263" rtl="0" fontAlgn="base" hangingPunct="0">
      <a:lnSpc>
        <a:spcPct val="94000"/>
      </a:lnSpc>
      <a:spcBef>
        <a:spcPct val="0"/>
      </a:spcBef>
      <a:spcAft>
        <a:spcPct val="0"/>
      </a:spcAft>
      <a:buClr>
        <a:srgbClr val="000000"/>
      </a:buClr>
      <a:buSzPct val="100000"/>
      <a:buFont typeface="Times New Roman" pitchFamily="16" charset="0"/>
      <a:defRPr kern="1200">
        <a:solidFill>
          <a:schemeClr val="tx1"/>
        </a:solidFill>
        <a:latin typeface="Arial" charset="0"/>
        <a:ea typeface="+mn-ea"/>
        <a:cs typeface="+mn-cs"/>
      </a:defRPr>
    </a:lvl4pPr>
    <a:lvl5pPr marL="2057400" indent="-228600" algn="l" defTabSz="449263" rtl="0" fontAlgn="base" hangingPunct="0">
      <a:lnSpc>
        <a:spcPct val="94000"/>
      </a:lnSpc>
      <a:spcBef>
        <a:spcPct val="0"/>
      </a:spcBef>
      <a:spcAft>
        <a:spcPct val="0"/>
      </a:spcAft>
      <a:buClr>
        <a:srgbClr val="000000"/>
      </a:buClr>
      <a:buSzPct val="100000"/>
      <a:buFont typeface="Times New Roman" pitchFamily="16" charset="0"/>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eel" initials="N" lastIdx="2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37" d="100"/>
          <a:sy n="37" d="100"/>
        </p:scale>
        <p:origin x="-1104" y="-78"/>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5-05-03T10:02:15.691" idx="1">
    <p:pos x="5645" y="3053"/>
    <p:text>
If this is a part of the company name, its fine. If this is an adjective/attribute, it shouldn't be in the first slide...</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5-05-03T10:29:25.713" idx="24">
    <p:pos x="6086" y="2218"/>
    <p:text>use consistent formatting</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5-05-03T10:02:43.396" idx="2">
    <p:pos x="2429" y="2438"/>
    <p:text>? not required</p:text>
  </p:cm>
  <p:cm authorId="0" dt="2015-05-03T10:14:26.242" idx="12">
    <p:pos x="2698" y="1728"/>
    <p:text>this should come before 'Our Domain'</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5-05-03T10:04:02.505" idx="3">
    <p:pos x="4128" y="1354"/>
    <p:text/>
  </p:cm>
  <p:cm authorId="0" dt="2015-05-03T10:07:48.404" idx="4">
    <p:pos x="5203" y="2314"/>
    <p:text>Possibly Man Hours will be better.
e.g if you have 3 members in your team with over 7 years of experience, then you can claim:
3 * 7 * 2000 = 42000 Man Hours (or Approximately 50000 Man Hours of indutry expereince)</p:text>
  </p:cm>
  <p:cm authorId="0" dt="2015-05-03T10:09:28.885" idx="5">
    <p:pos x="5318" y="2995"/>
    <p:text>Are you providing details fo certifications later?</p:text>
  </p:cm>
  <p:cm authorId="0" dt="2015-05-03T10:11:14.272" idx="7">
    <p:pos x="5885" y="950"/>
    <p:text/>
  </p:cm>
  <p:cm authorId="0" dt="2015-05-03T10:11:35.707" idx="8">
    <p:pos x="5885" y="1354"/>
    <p:text>use consistent bullets</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5-05-03T10:10:24.315" idx="6">
    <p:pos x="4214" y="1008"/>
    <p:text>If this is not elaborated later, then you might want to use the full description instead of abbreviation</p:text>
  </p:cm>
  <p:cm authorId="0" dt="2015-05-03T10:11:49.240" idx="9">
    <p:pos x="5962" y="1008"/>
    <p:text>use consistent bullets</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5-05-03T10:13:05.196" idx="10">
    <p:pos x="3610" y="1517"/>
    <p:text>use a similar bullet</p:text>
  </p:cm>
  <p:cm authorId="0" dt="2015-05-03T10:13:42.791" idx="11">
    <p:pos x="4742" y="384"/>
    <p:text>mission and vission both sounds almost the same.</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5-05-03T10:16:35.306" idx="13">
    <p:pos x="2899" y="1642"/>
    <p:text>Do you have successful project references to back this statement...
You might want to say: "Endeavours to be the best in class service"</p:text>
  </p:cm>
  <p:cm authorId="0" dt="2015-05-03T10:18:06.523" idx="15">
    <p:pos x="3638" y="960"/>
    <p:text>With this statement you will be segmenting yourself only for start up customers?</p:text>
  </p:cm>
  <p:cm authorId="0" dt="2015-05-03T10:18:43.232" idx="16">
    <p:pos x="1958" y="2323"/>
    <p:text>do you have examples in mind (you dont need project references, but you need to have examples of innovative ideas to back this claim)</p:text>
  </p:cm>
  <p:cm authorId="0" dt="2015-05-03T10:19:06.385" idx="17">
    <p:pos x="2544" y="3005"/>
    <p:text>might want to give the certification names here</p:text>
  </p:cm>
  <p:cm authorId="0" dt="2015-05-03T10:20:54.638" idx="18">
    <p:pos x="4435" y="3350"/>
    <p:text>do you have any existing Client Satisfaction Index (e.g. written feedback from a customer) to make this statement.</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5-05-03T10:22:02.515" idx="19">
    <p:pos x="4339" y="384"/>
    <p:text>Please be sure that your prospective customer isn't able to easily find this on google search...</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5-05-03T10:24:52.282" idx="20">
    <p:pos x="5206" y="545"/>
    <p:text>General Comment: In all the slide, you might want to keep the footer and page number at the bottom end of the page. This will give you more space to put in valuable information...</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5-05-03T10:27:28.624" idx="21">
    <p:pos x="4589" y="384"/>
    <p:text>Slides 9 - 13 are already your offerings.
You might want to rename this slide as Value Added offerings, etc.. etc...</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Rectangle 1"/>
          <p:cNvSpPr>
            <a:spLocks noGrp="1" noRot="1" noChangeAspect="1" noChangeArrowheads="1"/>
          </p:cNvSpPr>
          <p:nvPr>
            <p:ph type="sldImg"/>
          </p:nvPr>
        </p:nvSpPr>
        <p:spPr bwMode="auto">
          <a:xfrm>
            <a:off x="1106488" y="812800"/>
            <a:ext cx="5343525" cy="4006850"/>
          </a:xfrm>
          <a:prstGeom prst="rect">
            <a:avLst/>
          </a:prstGeom>
          <a:noFill/>
          <a:ln w="9525" cap="flat">
            <a:noFill/>
            <a:round/>
            <a:headEnd/>
            <a:tailEnd/>
          </a:ln>
          <a:effectLst/>
        </p:spPr>
      </p:sp>
      <p:sp>
        <p:nvSpPr>
          <p:cNvPr id="3074" name="Rectangle 2"/>
          <p:cNvSpPr>
            <a:spLocks noGrp="1" noChangeArrowheads="1"/>
          </p:cNvSpPr>
          <p:nvPr>
            <p:ph type="body"/>
          </p:nvPr>
        </p:nvSpPr>
        <p:spPr bwMode="auto">
          <a:xfrm>
            <a:off x="755650" y="5078413"/>
            <a:ext cx="6046788" cy="4810125"/>
          </a:xfrm>
          <a:prstGeom prst="rect">
            <a:avLst/>
          </a:prstGeom>
          <a:noFill/>
          <a:ln w="9525" cap="flat">
            <a:noFill/>
            <a:round/>
            <a:headEnd/>
            <a:tailEnd/>
          </a:ln>
          <a:effectLst/>
        </p:spPr>
        <p:txBody>
          <a:bodyPr vert="horz" wrap="square" lIns="0" tIns="0" rIns="0" bIns="0" numCol="1" anchor="t" anchorCtr="0" compatLnSpc="1">
            <a:prstTxWarp prst="textNoShape">
              <a:avLst/>
            </a:prstTxWarp>
          </a:bodyPr>
          <a:lstStyle/>
          <a:p>
            <a:pPr lvl="0"/>
            <a:endParaRPr lang="en-US" smtClean="0"/>
          </a:p>
        </p:txBody>
      </p:sp>
      <p:sp>
        <p:nvSpPr>
          <p:cNvPr id="3075" name="Rectangle 3"/>
          <p:cNvSpPr>
            <a:spLocks noGrp="1" noChangeArrowheads="1"/>
          </p:cNvSpPr>
          <p:nvPr>
            <p:ph type="hdr"/>
          </p:nvPr>
        </p:nvSpPr>
        <p:spPr bwMode="auto">
          <a:xfrm>
            <a:off x="0" y="0"/>
            <a:ext cx="3279775" cy="533400"/>
          </a:xfrm>
          <a:prstGeom prst="rect">
            <a:avLst/>
          </a:prstGeom>
          <a:noFill/>
          <a:ln w="9525" cap="flat">
            <a:noFill/>
            <a:round/>
            <a:headEnd/>
            <a:tailEnd/>
          </a:ln>
          <a:effectLst/>
        </p:spPr>
        <p:txBody>
          <a:bodyPr vert="horz" wrap="square" lIns="0" tIns="0" rIns="0" bIns="0" numCol="1" anchor="t" anchorCtr="0" compatLnSpc="1">
            <a:prstTxWarp prst="textNoShape">
              <a:avLst/>
            </a:prstTxWarp>
          </a:bodyPr>
          <a:lstStyle>
            <a:lvl1pPr>
              <a:lnSpc>
                <a:spcPct val="93000"/>
              </a:lnSpc>
              <a:tabLst>
                <a:tab pos="449263" algn="l"/>
                <a:tab pos="898525" algn="l"/>
                <a:tab pos="1347788" algn="l"/>
                <a:tab pos="1797050" algn="l"/>
                <a:tab pos="2246313" algn="l"/>
                <a:tab pos="2695575" algn="l"/>
                <a:tab pos="3144838" algn="l"/>
              </a:tabLst>
              <a:defRPr sz="1400">
                <a:solidFill>
                  <a:srgbClr val="000000"/>
                </a:solidFill>
                <a:latin typeface="Times New Roman" pitchFamily="16" charset="0"/>
                <a:ea typeface="DejaVu Sans" charset="0"/>
                <a:cs typeface="DejaVu Sans" charset="0"/>
              </a:defRPr>
            </a:lvl1pPr>
          </a:lstStyle>
          <a:p>
            <a:endParaRPr lang="en-IN"/>
          </a:p>
        </p:txBody>
      </p:sp>
      <p:sp>
        <p:nvSpPr>
          <p:cNvPr id="3076" name="Rectangle 4"/>
          <p:cNvSpPr>
            <a:spLocks noGrp="1" noChangeArrowheads="1"/>
          </p:cNvSpPr>
          <p:nvPr>
            <p:ph type="dt"/>
          </p:nvPr>
        </p:nvSpPr>
        <p:spPr bwMode="auto">
          <a:xfrm>
            <a:off x="4278313" y="0"/>
            <a:ext cx="3279775" cy="533400"/>
          </a:xfrm>
          <a:prstGeom prst="rect">
            <a:avLst/>
          </a:prstGeom>
          <a:noFill/>
          <a:ln w="9525" cap="flat">
            <a:noFill/>
            <a:round/>
            <a:headEnd/>
            <a:tailEnd/>
          </a:ln>
          <a:effectLst/>
        </p:spPr>
        <p:txBody>
          <a:bodyPr vert="horz" wrap="square" lIns="0" tIns="0" rIns="0" bIns="0" numCol="1" anchor="t" anchorCtr="0" compatLnSpc="1">
            <a:prstTxWarp prst="textNoShape">
              <a:avLst/>
            </a:prstTxWarp>
          </a:bodyPr>
          <a:lstStyle>
            <a:lvl1pPr algn="r">
              <a:lnSpc>
                <a:spcPct val="93000"/>
              </a:lnSpc>
              <a:tabLst>
                <a:tab pos="449263" algn="l"/>
                <a:tab pos="898525" algn="l"/>
                <a:tab pos="1347788" algn="l"/>
                <a:tab pos="1797050" algn="l"/>
                <a:tab pos="2246313" algn="l"/>
                <a:tab pos="2695575" algn="l"/>
                <a:tab pos="3144838" algn="l"/>
              </a:tabLst>
              <a:defRPr sz="1400">
                <a:solidFill>
                  <a:srgbClr val="000000"/>
                </a:solidFill>
                <a:latin typeface="Times New Roman" pitchFamily="16" charset="0"/>
                <a:ea typeface="DejaVu Sans" charset="0"/>
                <a:cs typeface="DejaVu Sans" charset="0"/>
              </a:defRPr>
            </a:lvl1pPr>
          </a:lstStyle>
          <a:p>
            <a:endParaRPr lang="en-IN"/>
          </a:p>
        </p:txBody>
      </p:sp>
      <p:sp>
        <p:nvSpPr>
          <p:cNvPr id="3077" name="Rectangle 5"/>
          <p:cNvSpPr>
            <a:spLocks noGrp="1" noChangeArrowheads="1"/>
          </p:cNvSpPr>
          <p:nvPr>
            <p:ph type="ftr"/>
          </p:nvPr>
        </p:nvSpPr>
        <p:spPr bwMode="auto">
          <a:xfrm>
            <a:off x="0" y="10156825"/>
            <a:ext cx="3279775" cy="533400"/>
          </a:xfrm>
          <a:prstGeom prst="rect">
            <a:avLst/>
          </a:prstGeom>
          <a:noFill/>
          <a:ln w="9525" cap="flat">
            <a:noFill/>
            <a:round/>
            <a:headEnd/>
            <a:tailEnd/>
          </a:ln>
          <a:effectLst/>
        </p:spPr>
        <p:txBody>
          <a:bodyPr vert="horz" wrap="square" lIns="0" tIns="0" rIns="0" bIns="0" numCol="1" anchor="b" anchorCtr="0" compatLnSpc="1">
            <a:prstTxWarp prst="textNoShape">
              <a:avLst/>
            </a:prstTxWarp>
          </a:bodyPr>
          <a:lstStyle>
            <a:lvl1pPr>
              <a:lnSpc>
                <a:spcPct val="93000"/>
              </a:lnSpc>
              <a:tabLst>
                <a:tab pos="449263" algn="l"/>
                <a:tab pos="898525" algn="l"/>
                <a:tab pos="1347788" algn="l"/>
                <a:tab pos="1797050" algn="l"/>
                <a:tab pos="2246313" algn="l"/>
                <a:tab pos="2695575" algn="l"/>
                <a:tab pos="3144838" algn="l"/>
              </a:tabLst>
              <a:defRPr sz="1400">
                <a:solidFill>
                  <a:srgbClr val="000000"/>
                </a:solidFill>
                <a:latin typeface="Times New Roman" pitchFamily="16" charset="0"/>
                <a:ea typeface="DejaVu Sans" charset="0"/>
                <a:cs typeface="DejaVu Sans" charset="0"/>
              </a:defRPr>
            </a:lvl1pPr>
          </a:lstStyle>
          <a:p>
            <a:endParaRPr lang="en-IN"/>
          </a:p>
        </p:txBody>
      </p:sp>
      <p:sp>
        <p:nvSpPr>
          <p:cNvPr id="3078" name="Rectangle 6"/>
          <p:cNvSpPr>
            <a:spLocks noGrp="1" noChangeArrowheads="1"/>
          </p:cNvSpPr>
          <p:nvPr>
            <p:ph type="sldNum"/>
          </p:nvPr>
        </p:nvSpPr>
        <p:spPr bwMode="auto">
          <a:xfrm>
            <a:off x="4278313" y="10156825"/>
            <a:ext cx="3279775" cy="533400"/>
          </a:xfrm>
          <a:prstGeom prst="rect">
            <a:avLst/>
          </a:prstGeom>
          <a:noFill/>
          <a:ln w="9525" cap="flat">
            <a:noFill/>
            <a:round/>
            <a:headEnd/>
            <a:tailEnd/>
          </a:ln>
          <a:effectLst/>
        </p:spPr>
        <p:txBody>
          <a:bodyPr vert="horz" wrap="square" lIns="0" tIns="0" rIns="0" bIns="0" numCol="1" anchor="b" anchorCtr="0" compatLnSpc="1">
            <a:prstTxWarp prst="textNoShape">
              <a:avLst/>
            </a:prstTxWarp>
          </a:bodyPr>
          <a:lstStyle>
            <a:lvl1pPr algn="r">
              <a:lnSpc>
                <a:spcPct val="93000"/>
              </a:lnSpc>
              <a:tabLst>
                <a:tab pos="449263" algn="l"/>
                <a:tab pos="898525" algn="l"/>
                <a:tab pos="1347788" algn="l"/>
                <a:tab pos="1797050" algn="l"/>
                <a:tab pos="2246313" algn="l"/>
                <a:tab pos="2695575" algn="l"/>
                <a:tab pos="3144838" algn="l"/>
              </a:tabLst>
              <a:defRPr sz="1400">
                <a:solidFill>
                  <a:srgbClr val="000000"/>
                </a:solidFill>
                <a:latin typeface="Times New Roman" pitchFamily="16" charset="0"/>
                <a:ea typeface="DejaVu Sans" charset="0"/>
                <a:cs typeface="DejaVu Sans" charset="0"/>
              </a:defRPr>
            </a:lvl1pPr>
          </a:lstStyle>
          <a:p>
            <a:fld id="{0351DE16-66C3-444F-B2C5-DCA58C833ECC}" type="slidenum">
              <a:rPr lang="en-IN"/>
              <a:pPr/>
              <a:t>‹#›</a:t>
            </a:fld>
            <a:endParaRPr lang="en-IN"/>
          </a:p>
        </p:txBody>
      </p:sp>
    </p:spTree>
    <p:extLst>
      <p:ext uri="{BB962C8B-B14F-4D97-AF65-F5344CB8AC3E}">
        <p14:creationId xmlns:p14="http://schemas.microsoft.com/office/powerpoint/2010/main" val="400209940"/>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D8816C42-66F7-4360-BC90-209CF38638C0}" type="slidenum">
              <a:rPr lang="en-IN"/>
              <a:pPr/>
              <a:t>1</a:t>
            </a:fld>
            <a:endParaRPr lang="en-IN"/>
          </a:p>
        </p:txBody>
      </p:sp>
      <p:sp>
        <p:nvSpPr>
          <p:cNvPr id="22529" name="Rectangle 1"/>
          <p:cNvSpPr txBox="1">
            <a:spLocks noGrp="1" noRot="1" noChangeAspect="1" noChangeArrowheads="1"/>
          </p:cNvSpPr>
          <p:nvPr>
            <p:ph type="sldImg"/>
          </p:nvPr>
        </p:nvSpPr>
        <p:spPr bwMode="auto">
          <a:xfrm>
            <a:off x="1106488" y="812800"/>
            <a:ext cx="5345112" cy="4008438"/>
          </a:xfrm>
          <a:prstGeom prst="rect">
            <a:avLst/>
          </a:prstGeom>
          <a:solidFill>
            <a:srgbClr val="FFFFFF"/>
          </a:solidFill>
          <a:ln>
            <a:solidFill>
              <a:srgbClr val="000000"/>
            </a:solidFill>
            <a:miter lim="800000"/>
            <a:headEnd/>
            <a:tailEnd/>
          </a:ln>
        </p:spPr>
      </p:sp>
      <p:sp>
        <p:nvSpPr>
          <p:cNvPr id="22530" name="Rectangle 2"/>
          <p:cNvSpPr txBox="1">
            <a:spLocks noGrp="1" noChangeArrowheads="1"/>
          </p:cNvSpPr>
          <p:nvPr>
            <p:ph type="body" idx="1"/>
          </p:nvPr>
        </p:nvSpPr>
        <p:spPr bwMode="auto">
          <a:xfrm>
            <a:off x="755650" y="5078413"/>
            <a:ext cx="6048375" cy="4811712"/>
          </a:xfrm>
          <a:prstGeom prst="rect">
            <a:avLst/>
          </a:prstGeom>
          <a:noFill/>
          <a:ln cap="flat">
            <a:round/>
            <a:headEnd/>
            <a:tailEnd/>
          </a:ln>
        </p:spPr>
        <p:txBody>
          <a:bodyPr wrap="none" anchor="ct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B6AE83B7-D901-4E95-9E69-A296E41C3EE2}" type="slidenum">
              <a:rPr lang="en-IN"/>
              <a:pPr/>
              <a:t>10</a:t>
            </a:fld>
            <a:endParaRPr lang="en-IN"/>
          </a:p>
        </p:txBody>
      </p:sp>
      <p:sp>
        <p:nvSpPr>
          <p:cNvPr id="35841" name="Rectangle 1"/>
          <p:cNvSpPr txBox="1">
            <a:spLocks noGrp="1" noRot="1" noChangeAspect="1" noChangeArrowheads="1"/>
          </p:cNvSpPr>
          <p:nvPr>
            <p:ph type="sldImg"/>
          </p:nvPr>
        </p:nvSpPr>
        <p:spPr bwMode="auto">
          <a:xfrm>
            <a:off x="1106488" y="812800"/>
            <a:ext cx="5345112" cy="4008438"/>
          </a:xfrm>
          <a:prstGeom prst="rect">
            <a:avLst/>
          </a:prstGeom>
          <a:solidFill>
            <a:srgbClr val="FFFFFF"/>
          </a:solidFill>
          <a:ln>
            <a:solidFill>
              <a:srgbClr val="000000"/>
            </a:solidFill>
            <a:miter lim="800000"/>
            <a:headEnd/>
            <a:tailEnd/>
          </a:ln>
        </p:spPr>
      </p:sp>
      <p:sp>
        <p:nvSpPr>
          <p:cNvPr id="35842" name="Rectangle 2"/>
          <p:cNvSpPr txBox="1">
            <a:spLocks noGrp="1" noChangeArrowheads="1"/>
          </p:cNvSpPr>
          <p:nvPr>
            <p:ph type="body" idx="1"/>
          </p:nvPr>
        </p:nvSpPr>
        <p:spPr bwMode="auto">
          <a:xfrm>
            <a:off x="755650" y="5078413"/>
            <a:ext cx="6048375" cy="4811712"/>
          </a:xfrm>
          <a:prstGeom prst="rect">
            <a:avLst/>
          </a:prstGeom>
          <a:noFill/>
          <a:ln cap="flat">
            <a:round/>
            <a:headEnd/>
            <a:tailEnd/>
          </a:ln>
        </p:spPr>
        <p:txBody>
          <a:bodyPr wrap="none" anchor="ct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6BF46187-0649-440D-86E4-9B25AF8FE35C}" type="slidenum">
              <a:rPr lang="en-IN"/>
              <a:pPr/>
              <a:t>11</a:t>
            </a:fld>
            <a:endParaRPr lang="en-IN"/>
          </a:p>
        </p:txBody>
      </p:sp>
      <p:sp>
        <p:nvSpPr>
          <p:cNvPr id="38913" name="Rectangle 1"/>
          <p:cNvSpPr txBox="1">
            <a:spLocks noGrp="1" noRot="1" noChangeAspect="1" noChangeArrowheads="1"/>
          </p:cNvSpPr>
          <p:nvPr>
            <p:ph type="sldImg"/>
          </p:nvPr>
        </p:nvSpPr>
        <p:spPr bwMode="auto">
          <a:xfrm>
            <a:off x="1106488" y="812800"/>
            <a:ext cx="5345112" cy="4008438"/>
          </a:xfrm>
          <a:prstGeom prst="rect">
            <a:avLst/>
          </a:prstGeom>
          <a:solidFill>
            <a:srgbClr val="FFFFFF"/>
          </a:solidFill>
          <a:ln>
            <a:solidFill>
              <a:srgbClr val="000000"/>
            </a:solidFill>
            <a:miter lim="800000"/>
            <a:headEnd/>
            <a:tailEnd/>
          </a:ln>
        </p:spPr>
      </p:sp>
      <p:sp>
        <p:nvSpPr>
          <p:cNvPr id="38914" name="Rectangle 2"/>
          <p:cNvSpPr txBox="1">
            <a:spLocks noGrp="1" noChangeArrowheads="1"/>
          </p:cNvSpPr>
          <p:nvPr>
            <p:ph type="body" idx="1"/>
          </p:nvPr>
        </p:nvSpPr>
        <p:spPr bwMode="auto">
          <a:xfrm>
            <a:off x="755650" y="5078413"/>
            <a:ext cx="6048375" cy="4811712"/>
          </a:xfrm>
          <a:prstGeom prst="rect">
            <a:avLst/>
          </a:prstGeom>
          <a:noFill/>
          <a:ln cap="flat">
            <a:round/>
            <a:headEnd/>
            <a:tailEnd/>
          </a:ln>
        </p:spPr>
        <p:txBody>
          <a:bodyPr wrap="none" anchor="ct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AB46E29C-E571-4BC8-9CBC-4262DBC635A6}" type="slidenum">
              <a:rPr lang="en-IN"/>
              <a:pPr/>
              <a:t>2</a:t>
            </a:fld>
            <a:endParaRPr lang="en-IN"/>
          </a:p>
        </p:txBody>
      </p:sp>
      <p:sp>
        <p:nvSpPr>
          <p:cNvPr id="23553" name="Rectangle 1"/>
          <p:cNvSpPr txBox="1">
            <a:spLocks noGrp="1" noRot="1" noChangeAspect="1" noChangeArrowheads="1"/>
          </p:cNvSpPr>
          <p:nvPr>
            <p:ph type="sldImg"/>
          </p:nvPr>
        </p:nvSpPr>
        <p:spPr bwMode="auto">
          <a:xfrm>
            <a:off x="1106488" y="812800"/>
            <a:ext cx="5345112" cy="4008438"/>
          </a:xfrm>
          <a:prstGeom prst="rect">
            <a:avLst/>
          </a:prstGeom>
          <a:solidFill>
            <a:srgbClr val="FFFFFF"/>
          </a:solidFill>
          <a:ln>
            <a:solidFill>
              <a:srgbClr val="000000"/>
            </a:solidFill>
            <a:miter lim="800000"/>
            <a:headEnd/>
            <a:tailEnd/>
          </a:ln>
        </p:spPr>
      </p:sp>
      <p:sp>
        <p:nvSpPr>
          <p:cNvPr id="23554" name="Rectangle 2"/>
          <p:cNvSpPr txBox="1">
            <a:spLocks noGrp="1" noChangeArrowheads="1"/>
          </p:cNvSpPr>
          <p:nvPr>
            <p:ph type="body" idx="1"/>
          </p:nvPr>
        </p:nvSpPr>
        <p:spPr bwMode="auto">
          <a:xfrm>
            <a:off x="755650" y="5078413"/>
            <a:ext cx="6048375" cy="4811712"/>
          </a:xfrm>
          <a:prstGeom prst="rect">
            <a:avLst/>
          </a:prstGeom>
          <a:noFill/>
          <a:ln cap="flat">
            <a:round/>
            <a:headEnd/>
            <a:tailEnd/>
          </a:ln>
        </p:spPr>
        <p:txBody>
          <a:bodyPr wrap="none" anchor="ct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3D826EE9-7802-4F75-B60D-90242302448C}" type="slidenum">
              <a:rPr lang="en-IN"/>
              <a:pPr/>
              <a:t>3</a:t>
            </a:fld>
            <a:endParaRPr lang="en-IN"/>
          </a:p>
        </p:txBody>
      </p:sp>
      <p:sp>
        <p:nvSpPr>
          <p:cNvPr id="24577" name="Rectangle 1"/>
          <p:cNvSpPr txBox="1">
            <a:spLocks noGrp="1" noRot="1" noChangeAspect="1" noChangeArrowheads="1"/>
          </p:cNvSpPr>
          <p:nvPr>
            <p:ph type="sldImg"/>
          </p:nvPr>
        </p:nvSpPr>
        <p:spPr bwMode="auto">
          <a:xfrm>
            <a:off x="1106488" y="812800"/>
            <a:ext cx="5345112" cy="4008438"/>
          </a:xfrm>
          <a:prstGeom prst="rect">
            <a:avLst/>
          </a:prstGeom>
          <a:solidFill>
            <a:srgbClr val="FFFFFF"/>
          </a:solidFill>
          <a:ln>
            <a:solidFill>
              <a:srgbClr val="000000"/>
            </a:solidFill>
            <a:miter lim="800000"/>
            <a:headEnd/>
            <a:tailEnd/>
          </a:ln>
        </p:spPr>
      </p:sp>
      <p:sp>
        <p:nvSpPr>
          <p:cNvPr id="24578" name="Rectangle 2"/>
          <p:cNvSpPr txBox="1">
            <a:spLocks noGrp="1" noChangeArrowheads="1"/>
          </p:cNvSpPr>
          <p:nvPr>
            <p:ph type="body" idx="1"/>
          </p:nvPr>
        </p:nvSpPr>
        <p:spPr bwMode="auto">
          <a:xfrm>
            <a:off x="755650" y="5078413"/>
            <a:ext cx="6048375" cy="4811712"/>
          </a:xfrm>
          <a:prstGeom prst="rect">
            <a:avLst/>
          </a:prstGeom>
          <a:noFill/>
          <a:ln cap="flat">
            <a:round/>
            <a:headEnd/>
            <a:tailEnd/>
          </a:ln>
        </p:spPr>
        <p:txBody>
          <a:bodyPr wrap="none" anchor="ct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0A77E852-F70F-4BB3-BAD5-7C2ADB986BC4}" type="slidenum">
              <a:rPr lang="en-IN"/>
              <a:pPr/>
              <a:t>4</a:t>
            </a:fld>
            <a:endParaRPr lang="en-IN"/>
          </a:p>
        </p:txBody>
      </p:sp>
      <p:sp>
        <p:nvSpPr>
          <p:cNvPr id="25601" name="Rectangle 1"/>
          <p:cNvSpPr txBox="1">
            <a:spLocks noGrp="1" noRot="1" noChangeAspect="1" noChangeArrowheads="1"/>
          </p:cNvSpPr>
          <p:nvPr>
            <p:ph type="sldImg"/>
          </p:nvPr>
        </p:nvSpPr>
        <p:spPr bwMode="auto">
          <a:xfrm>
            <a:off x="1106488" y="812800"/>
            <a:ext cx="5345112" cy="4008438"/>
          </a:xfrm>
          <a:prstGeom prst="rect">
            <a:avLst/>
          </a:prstGeom>
          <a:solidFill>
            <a:srgbClr val="FFFFFF"/>
          </a:solidFill>
          <a:ln>
            <a:solidFill>
              <a:srgbClr val="000000"/>
            </a:solidFill>
            <a:miter lim="800000"/>
            <a:headEnd/>
            <a:tailEnd/>
          </a:ln>
        </p:spPr>
      </p:sp>
      <p:sp>
        <p:nvSpPr>
          <p:cNvPr id="25602" name="Rectangle 2"/>
          <p:cNvSpPr txBox="1">
            <a:spLocks noGrp="1" noChangeArrowheads="1"/>
          </p:cNvSpPr>
          <p:nvPr>
            <p:ph type="body" idx="1"/>
          </p:nvPr>
        </p:nvSpPr>
        <p:spPr bwMode="auto">
          <a:xfrm>
            <a:off x="755650" y="5078413"/>
            <a:ext cx="6048375" cy="4811712"/>
          </a:xfrm>
          <a:prstGeom prst="rect">
            <a:avLst/>
          </a:prstGeom>
          <a:noFill/>
          <a:ln cap="flat">
            <a:round/>
            <a:headEnd/>
            <a:tailEnd/>
          </a:ln>
        </p:spPr>
        <p:txBody>
          <a:bodyPr wrap="none" anchor="ct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8A937F9B-F1A2-445E-A1CC-3CFE06891E1D}" type="slidenum">
              <a:rPr lang="en-IN"/>
              <a:pPr/>
              <a:t>5</a:t>
            </a:fld>
            <a:endParaRPr lang="en-IN"/>
          </a:p>
        </p:txBody>
      </p:sp>
      <p:sp>
        <p:nvSpPr>
          <p:cNvPr id="26625" name="Rectangle 1"/>
          <p:cNvSpPr txBox="1">
            <a:spLocks noGrp="1" noRot="1" noChangeAspect="1" noChangeArrowheads="1"/>
          </p:cNvSpPr>
          <p:nvPr>
            <p:ph type="sldImg"/>
          </p:nvPr>
        </p:nvSpPr>
        <p:spPr bwMode="auto">
          <a:xfrm>
            <a:off x="1106488" y="812800"/>
            <a:ext cx="5345112" cy="4008438"/>
          </a:xfrm>
          <a:prstGeom prst="rect">
            <a:avLst/>
          </a:prstGeom>
          <a:solidFill>
            <a:srgbClr val="FFFFFF"/>
          </a:solidFill>
          <a:ln>
            <a:solidFill>
              <a:srgbClr val="000000"/>
            </a:solidFill>
            <a:miter lim="800000"/>
            <a:headEnd/>
            <a:tailEnd/>
          </a:ln>
        </p:spPr>
      </p:sp>
      <p:sp>
        <p:nvSpPr>
          <p:cNvPr id="26626" name="Rectangle 2"/>
          <p:cNvSpPr txBox="1">
            <a:spLocks noGrp="1" noChangeArrowheads="1"/>
          </p:cNvSpPr>
          <p:nvPr>
            <p:ph type="body" idx="1"/>
          </p:nvPr>
        </p:nvSpPr>
        <p:spPr bwMode="auto">
          <a:xfrm>
            <a:off x="755650" y="5078413"/>
            <a:ext cx="6048375" cy="4811712"/>
          </a:xfrm>
          <a:prstGeom prst="rect">
            <a:avLst/>
          </a:prstGeom>
          <a:noFill/>
          <a:ln cap="flat">
            <a:round/>
            <a:headEnd/>
            <a:tailEnd/>
          </a:ln>
        </p:spPr>
        <p:txBody>
          <a:bodyPr wrap="none" anchor="ct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F909C708-3FE3-4756-A352-B7F91BCF7331}" type="slidenum">
              <a:rPr lang="en-IN"/>
              <a:pPr/>
              <a:t>6</a:t>
            </a:fld>
            <a:endParaRPr lang="en-IN"/>
          </a:p>
        </p:txBody>
      </p:sp>
      <p:sp>
        <p:nvSpPr>
          <p:cNvPr id="27649" name="Rectangle 1"/>
          <p:cNvSpPr txBox="1">
            <a:spLocks noGrp="1" noRot="1" noChangeAspect="1" noChangeArrowheads="1"/>
          </p:cNvSpPr>
          <p:nvPr>
            <p:ph type="sldImg"/>
          </p:nvPr>
        </p:nvSpPr>
        <p:spPr bwMode="auto">
          <a:xfrm>
            <a:off x="1106488" y="812800"/>
            <a:ext cx="5345112" cy="4008438"/>
          </a:xfrm>
          <a:prstGeom prst="rect">
            <a:avLst/>
          </a:prstGeom>
          <a:solidFill>
            <a:srgbClr val="FFFFFF"/>
          </a:solidFill>
          <a:ln>
            <a:solidFill>
              <a:srgbClr val="000000"/>
            </a:solidFill>
            <a:miter lim="800000"/>
            <a:headEnd/>
            <a:tailEnd/>
          </a:ln>
        </p:spPr>
      </p:sp>
      <p:sp>
        <p:nvSpPr>
          <p:cNvPr id="27650" name="Rectangle 2"/>
          <p:cNvSpPr txBox="1">
            <a:spLocks noGrp="1" noChangeArrowheads="1"/>
          </p:cNvSpPr>
          <p:nvPr>
            <p:ph type="body" idx="1"/>
          </p:nvPr>
        </p:nvSpPr>
        <p:spPr bwMode="auto">
          <a:xfrm>
            <a:off x="755650" y="5078413"/>
            <a:ext cx="6048375" cy="4811712"/>
          </a:xfrm>
          <a:prstGeom prst="rect">
            <a:avLst/>
          </a:prstGeom>
          <a:noFill/>
          <a:ln cap="flat">
            <a:round/>
            <a:headEnd/>
            <a:tailEnd/>
          </a:ln>
        </p:spPr>
        <p:txBody>
          <a:bodyPr wrap="none" anchor="ct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09B1225D-2B7B-458D-93E7-36A9050F9585}" type="slidenum">
              <a:rPr lang="en-IN"/>
              <a:pPr/>
              <a:t>7</a:t>
            </a:fld>
            <a:endParaRPr lang="en-IN"/>
          </a:p>
        </p:txBody>
      </p:sp>
      <p:sp>
        <p:nvSpPr>
          <p:cNvPr id="28673" name="Rectangle 1"/>
          <p:cNvSpPr txBox="1">
            <a:spLocks noGrp="1" noRot="1" noChangeAspect="1" noChangeArrowheads="1"/>
          </p:cNvSpPr>
          <p:nvPr>
            <p:ph type="sldImg"/>
          </p:nvPr>
        </p:nvSpPr>
        <p:spPr bwMode="auto">
          <a:xfrm>
            <a:off x="1106488" y="812800"/>
            <a:ext cx="5345112" cy="4008438"/>
          </a:xfrm>
          <a:prstGeom prst="rect">
            <a:avLst/>
          </a:prstGeom>
          <a:solidFill>
            <a:srgbClr val="FFFFFF"/>
          </a:solidFill>
          <a:ln>
            <a:solidFill>
              <a:srgbClr val="000000"/>
            </a:solidFill>
            <a:miter lim="800000"/>
            <a:headEnd/>
            <a:tailEnd/>
          </a:ln>
        </p:spPr>
      </p:sp>
      <p:sp>
        <p:nvSpPr>
          <p:cNvPr id="28674" name="Rectangle 2"/>
          <p:cNvSpPr txBox="1">
            <a:spLocks noGrp="1" noChangeArrowheads="1"/>
          </p:cNvSpPr>
          <p:nvPr>
            <p:ph type="body" idx="1"/>
          </p:nvPr>
        </p:nvSpPr>
        <p:spPr bwMode="auto">
          <a:xfrm>
            <a:off x="755650" y="5078413"/>
            <a:ext cx="6048375" cy="4811712"/>
          </a:xfrm>
          <a:prstGeom prst="rect">
            <a:avLst/>
          </a:prstGeom>
          <a:noFill/>
          <a:ln cap="flat">
            <a:round/>
            <a:headEnd/>
            <a:tailEnd/>
          </a:ln>
        </p:spPr>
        <p:txBody>
          <a:bodyPr wrap="none" anchor="ct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8B9B5B22-2CDE-4077-BED9-109575D9BAD2}" type="slidenum">
              <a:rPr lang="en-IN"/>
              <a:pPr/>
              <a:t>8</a:t>
            </a:fld>
            <a:endParaRPr lang="en-IN"/>
          </a:p>
        </p:txBody>
      </p:sp>
      <p:sp>
        <p:nvSpPr>
          <p:cNvPr id="29697" name="Rectangle 1"/>
          <p:cNvSpPr txBox="1">
            <a:spLocks noGrp="1" noRot="1" noChangeAspect="1" noChangeArrowheads="1"/>
          </p:cNvSpPr>
          <p:nvPr>
            <p:ph type="sldImg"/>
          </p:nvPr>
        </p:nvSpPr>
        <p:spPr bwMode="auto">
          <a:xfrm>
            <a:off x="1106488" y="812800"/>
            <a:ext cx="5345112" cy="4008438"/>
          </a:xfrm>
          <a:prstGeom prst="rect">
            <a:avLst/>
          </a:prstGeom>
          <a:solidFill>
            <a:srgbClr val="FFFFFF"/>
          </a:solidFill>
          <a:ln>
            <a:solidFill>
              <a:srgbClr val="000000"/>
            </a:solidFill>
            <a:miter lim="800000"/>
            <a:headEnd/>
            <a:tailEnd/>
          </a:ln>
        </p:spPr>
      </p:sp>
      <p:sp>
        <p:nvSpPr>
          <p:cNvPr id="29698" name="Rectangle 2"/>
          <p:cNvSpPr txBox="1">
            <a:spLocks noGrp="1" noChangeArrowheads="1"/>
          </p:cNvSpPr>
          <p:nvPr>
            <p:ph type="body" idx="1"/>
          </p:nvPr>
        </p:nvSpPr>
        <p:spPr bwMode="auto">
          <a:xfrm>
            <a:off x="755650" y="5078413"/>
            <a:ext cx="6048375" cy="4811712"/>
          </a:xfrm>
          <a:prstGeom prst="rect">
            <a:avLst/>
          </a:prstGeom>
          <a:noFill/>
          <a:ln cap="flat">
            <a:round/>
            <a:headEnd/>
            <a:tailEnd/>
          </a:ln>
        </p:spPr>
        <p:txBody>
          <a:bodyPr wrap="none" anchor="ct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6"/>
          <p:cNvSpPr>
            <a:spLocks noGrp="1" noChangeArrowheads="1"/>
          </p:cNvSpPr>
          <p:nvPr>
            <p:ph type="sldNum"/>
          </p:nvPr>
        </p:nvSpPr>
        <p:spPr>
          <a:ln/>
        </p:spPr>
        <p:txBody>
          <a:bodyPr/>
          <a:lstStyle/>
          <a:p>
            <a:fld id="{E60EEDBB-1E03-46CA-AA54-6BAC276E40E7}" type="slidenum">
              <a:rPr lang="en-IN"/>
              <a:pPr/>
              <a:t>9</a:t>
            </a:fld>
            <a:endParaRPr lang="en-IN"/>
          </a:p>
        </p:txBody>
      </p:sp>
      <p:sp>
        <p:nvSpPr>
          <p:cNvPr id="30721" name="Rectangle 1"/>
          <p:cNvSpPr txBox="1">
            <a:spLocks noGrp="1" noRot="1" noChangeAspect="1" noChangeArrowheads="1"/>
          </p:cNvSpPr>
          <p:nvPr>
            <p:ph type="sldImg"/>
          </p:nvPr>
        </p:nvSpPr>
        <p:spPr bwMode="auto">
          <a:xfrm>
            <a:off x="1106488" y="812800"/>
            <a:ext cx="5345112" cy="4008438"/>
          </a:xfrm>
          <a:prstGeom prst="rect">
            <a:avLst/>
          </a:prstGeom>
          <a:solidFill>
            <a:srgbClr val="FFFFFF"/>
          </a:solidFill>
          <a:ln>
            <a:solidFill>
              <a:srgbClr val="000000"/>
            </a:solidFill>
            <a:miter lim="800000"/>
            <a:headEnd/>
            <a:tailEnd/>
          </a:ln>
        </p:spPr>
      </p:sp>
      <p:sp>
        <p:nvSpPr>
          <p:cNvPr id="30722" name="Rectangle 2"/>
          <p:cNvSpPr txBox="1">
            <a:spLocks noGrp="1" noChangeArrowheads="1"/>
          </p:cNvSpPr>
          <p:nvPr>
            <p:ph type="body" idx="1"/>
          </p:nvPr>
        </p:nvSpPr>
        <p:spPr bwMode="auto">
          <a:xfrm>
            <a:off x="755650" y="5078413"/>
            <a:ext cx="6048375" cy="4811712"/>
          </a:xfrm>
          <a:prstGeom prst="rect">
            <a:avLst/>
          </a:prstGeom>
          <a:noFill/>
          <a:ln cap="flat">
            <a:round/>
            <a:headEnd/>
            <a:tailEnd/>
          </a:ln>
        </p:spPr>
        <p:txBody>
          <a:bodyPr wrap="none" anchor="ct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5650" y="2347913"/>
            <a:ext cx="8569325" cy="1620837"/>
          </a:xfrm>
        </p:spPr>
        <p:txBody>
          <a:bodyPr/>
          <a:lstStyle/>
          <a:p>
            <a:r>
              <a:rPr lang="en-US" smtClean="0"/>
              <a:t>Click to edit Master title style</a:t>
            </a:r>
            <a:endParaRPr lang="en-GB"/>
          </a:p>
        </p:txBody>
      </p:sp>
      <p:sp>
        <p:nvSpPr>
          <p:cNvPr id="3" name="Subtitle 2"/>
          <p:cNvSpPr>
            <a:spLocks noGrp="1"/>
          </p:cNvSpPr>
          <p:nvPr>
            <p:ph type="subTitle" idx="1"/>
          </p:nvPr>
        </p:nvSpPr>
        <p:spPr>
          <a:xfrm>
            <a:off x="1512888" y="4283075"/>
            <a:ext cx="7056437" cy="1931988"/>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idx="10"/>
          </p:nvPr>
        </p:nvSpPr>
        <p:spPr/>
        <p:txBody>
          <a:bodyPr/>
          <a:lstStyle>
            <a:lvl1pPr>
              <a:defRPr/>
            </a:lvl1pPr>
          </a:lstStyle>
          <a:p>
            <a:endParaRPr lang="en-IN"/>
          </a:p>
        </p:txBody>
      </p:sp>
      <p:sp>
        <p:nvSpPr>
          <p:cNvPr id="5" name="Footer Placeholder 4"/>
          <p:cNvSpPr>
            <a:spLocks noGrp="1"/>
          </p:cNvSpPr>
          <p:nvPr>
            <p:ph type="ftr" idx="11"/>
          </p:nvPr>
        </p:nvSpPr>
        <p:spPr/>
        <p:txBody>
          <a:bodyPr/>
          <a:lstStyle>
            <a:lvl1pPr>
              <a:defRPr/>
            </a:lvl1pPr>
          </a:lstStyle>
          <a:p>
            <a:r>
              <a:rPr lang="en-IN" smtClean="0"/>
              <a:t>© Adwaita Technologies     Confidential</a:t>
            </a:r>
            <a:endParaRPr lang="en-IN"/>
          </a:p>
        </p:txBody>
      </p:sp>
      <p:sp>
        <p:nvSpPr>
          <p:cNvPr id="6" name="Slide Number Placeholder 5"/>
          <p:cNvSpPr>
            <a:spLocks noGrp="1"/>
          </p:cNvSpPr>
          <p:nvPr>
            <p:ph type="sldNum" idx="12"/>
          </p:nvPr>
        </p:nvSpPr>
        <p:spPr/>
        <p:txBody>
          <a:bodyPr/>
          <a:lstStyle>
            <a:lvl1pPr>
              <a:defRPr/>
            </a:lvl1pPr>
          </a:lstStyle>
          <a:p>
            <a:fld id="{DDF6FFB5-DB4C-4FC4-BED2-6F8A2E0D30B8}" type="slidenum">
              <a:rPr lang="en-IN"/>
              <a:pPr/>
              <a:t>‹#›</a:t>
            </a:fld>
            <a:endParaRPr lang="en-I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idx="10"/>
          </p:nvPr>
        </p:nvSpPr>
        <p:spPr/>
        <p:txBody>
          <a:bodyPr/>
          <a:lstStyle>
            <a:lvl1pPr>
              <a:defRPr/>
            </a:lvl1pPr>
          </a:lstStyle>
          <a:p>
            <a:endParaRPr lang="en-IN"/>
          </a:p>
        </p:txBody>
      </p:sp>
      <p:sp>
        <p:nvSpPr>
          <p:cNvPr id="5" name="Footer Placeholder 4"/>
          <p:cNvSpPr>
            <a:spLocks noGrp="1"/>
          </p:cNvSpPr>
          <p:nvPr>
            <p:ph type="ftr" idx="11"/>
          </p:nvPr>
        </p:nvSpPr>
        <p:spPr/>
        <p:txBody>
          <a:bodyPr/>
          <a:lstStyle>
            <a:lvl1pPr>
              <a:defRPr/>
            </a:lvl1pPr>
          </a:lstStyle>
          <a:p>
            <a:r>
              <a:rPr lang="en-IN" smtClean="0"/>
              <a:t>© Adwaita Technologies     Confidential</a:t>
            </a:r>
            <a:endParaRPr lang="en-IN"/>
          </a:p>
        </p:txBody>
      </p:sp>
      <p:sp>
        <p:nvSpPr>
          <p:cNvPr id="6" name="Slide Number Placeholder 5"/>
          <p:cNvSpPr>
            <a:spLocks noGrp="1"/>
          </p:cNvSpPr>
          <p:nvPr>
            <p:ph type="sldNum" idx="12"/>
          </p:nvPr>
        </p:nvSpPr>
        <p:spPr/>
        <p:txBody>
          <a:bodyPr/>
          <a:lstStyle>
            <a:lvl1pPr>
              <a:defRPr/>
            </a:lvl1pPr>
          </a:lstStyle>
          <a:p>
            <a:fld id="{39833A62-00CA-4BB6-BBA5-4826F5BC1059}" type="slidenum">
              <a:rPr lang="en-IN"/>
              <a:pPr/>
              <a:t>‹#›</a:t>
            </a:fld>
            <a:endParaRPr lang="en-I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05675" y="301625"/>
            <a:ext cx="2266950" cy="58499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503238" y="301625"/>
            <a:ext cx="6650037" cy="58499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idx="10"/>
          </p:nvPr>
        </p:nvSpPr>
        <p:spPr/>
        <p:txBody>
          <a:bodyPr/>
          <a:lstStyle>
            <a:lvl1pPr>
              <a:defRPr/>
            </a:lvl1pPr>
          </a:lstStyle>
          <a:p>
            <a:endParaRPr lang="en-IN"/>
          </a:p>
        </p:txBody>
      </p:sp>
      <p:sp>
        <p:nvSpPr>
          <p:cNvPr id="5" name="Footer Placeholder 4"/>
          <p:cNvSpPr>
            <a:spLocks noGrp="1"/>
          </p:cNvSpPr>
          <p:nvPr>
            <p:ph type="ftr" idx="11"/>
          </p:nvPr>
        </p:nvSpPr>
        <p:spPr/>
        <p:txBody>
          <a:bodyPr/>
          <a:lstStyle>
            <a:lvl1pPr>
              <a:defRPr/>
            </a:lvl1pPr>
          </a:lstStyle>
          <a:p>
            <a:r>
              <a:rPr lang="en-IN" smtClean="0"/>
              <a:t>© Adwaita Technologies     Confidential</a:t>
            </a:r>
            <a:endParaRPr lang="en-IN"/>
          </a:p>
        </p:txBody>
      </p:sp>
      <p:sp>
        <p:nvSpPr>
          <p:cNvPr id="6" name="Slide Number Placeholder 5"/>
          <p:cNvSpPr>
            <a:spLocks noGrp="1"/>
          </p:cNvSpPr>
          <p:nvPr>
            <p:ph type="sldNum" idx="12"/>
          </p:nvPr>
        </p:nvSpPr>
        <p:spPr/>
        <p:txBody>
          <a:bodyPr/>
          <a:lstStyle>
            <a:lvl1pPr>
              <a:defRPr/>
            </a:lvl1pPr>
          </a:lstStyle>
          <a:p>
            <a:fld id="{EFE181CD-6C94-45E4-9C25-AEB082DDC562}" type="slidenum">
              <a:rPr lang="en-IN"/>
              <a:pPr/>
              <a:t>‹#›</a:t>
            </a:fld>
            <a:endParaRPr lang="en-I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5650" y="2347913"/>
            <a:ext cx="8569325" cy="1620837"/>
          </a:xfrm>
        </p:spPr>
        <p:txBody>
          <a:bodyPr/>
          <a:lstStyle/>
          <a:p>
            <a:r>
              <a:rPr lang="en-US" smtClean="0"/>
              <a:t>Click to edit Master title style</a:t>
            </a:r>
            <a:endParaRPr lang="en-GB"/>
          </a:p>
        </p:txBody>
      </p:sp>
      <p:sp>
        <p:nvSpPr>
          <p:cNvPr id="3" name="Subtitle 2"/>
          <p:cNvSpPr>
            <a:spLocks noGrp="1"/>
          </p:cNvSpPr>
          <p:nvPr>
            <p:ph type="subTitle" idx="1"/>
          </p:nvPr>
        </p:nvSpPr>
        <p:spPr>
          <a:xfrm>
            <a:off x="1512888" y="4283075"/>
            <a:ext cx="7056437" cy="1931988"/>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idx="10"/>
          </p:nvPr>
        </p:nvSpPr>
        <p:spPr/>
        <p:txBody>
          <a:bodyPr/>
          <a:lstStyle>
            <a:lvl1pPr>
              <a:defRPr/>
            </a:lvl1pPr>
          </a:lstStyle>
          <a:p>
            <a:endParaRPr lang="en-IN"/>
          </a:p>
        </p:txBody>
      </p:sp>
      <p:sp>
        <p:nvSpPr>
          <p:cNvPr id="5" name="Footer Placeholder 4"/>
          <p:cNvSpPr>
            <a:spLocks noGrp="1"/>
          </p:cNvSpPr>
          <p:nvPr>
            <p:ph type="ftr" idx="11"/>
          </p:nvPr>
        </p:nvSpPr>
        <p:spPr/>
        <p:txBody>
          <a:bodyPr/>
          <a:lstStyle>
            <a:lvl1pPr>
              <a:defRPr/>
            </a:lvl1pPr>
          </a:lstStyle>
          <a:p>
            <a:r>
              <a:rPr lang="en-IN" smtClean="0"/>
              <a:t>© Adwaita Technologies     Confidential</a:t>
            </a:r>
            <a:endParaRPr lang="en-IN"/>
          </a:p>
        </p:txBody>
      </p:sp>
      <p:sp>
        <p:nvSpPr>
          <p:cNvPr id="6" name="Slide Number Placeholder 5"/>
          <p:cNvSpPr>
            <a:spLocks noGrp="1"/>
          </p:cNvSpPr>
          <p:nvPr>
            <p:ph type="sldNum" idx="12"/>
          </p:nvPr>
        </p:nvSpPr>
        <p:spPr/>
        <p:txBody>
          <a:bodyPr/>
          <a:lstStyle>
            <a:lvl1pPr>
              <a:defRPr/>
            </a:lvl1pPr>
          </a:lstStyle>
          <a:p>
            <a:fld id="{B3AB6EA5-A6FF-4CC9-A609-34C9C05E9138}" type="slidenum">
              <a:rPr lang="en-IN"/>
              <a:pPr/>
              <a:t>‹#›</a:t>
            </a:fld>
            <a:endParaRPr lang="en-I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idx="10"/>
          </p:nvPr>
        </p:nvSpPr>
        <p:spPr/>
        <p:txBody>
          <a:bodyPr/>
          <a:lstStyle>
            <a:lvl1pPr>
              <a:defRPr/>
            </a:lvl1pPr>
          </a:lstStyle>
          <a:p>
            <a:endParaRPr lang="en-IN"/>
          </a:p>
        </p:txBody>
      </p:sp>
      <p:sp>
        <p:nvSpPr>
          <p:cNvPr id="5" name="Footer Placeholder 4"/>
          <p:cNvSpPr>
            <a:spLocks noGrp="1"/>
          </p:cNvSpPr>
          <p:nvPr>
            <p:ph type="ftr" idx="11"/>
          </p:nvPr>
        </p:nvSpPr>
        <p:spPr/>
        <p:txBody>
          <a:bodyPr/>
          <a:lstStyle>
            <a:lvl1pPr>
              <a:defRPr/>
            </a:lvl1pPr>
          </a:lstStyle>
          <a:p>
            <a:r>
              <a:rPr lang="en-IN" smtClean="0"/>
              <a:t>© Adwaita Technologies     Confidential</a:t>
            </a:r>
            <a:endParaRPr lang="en-IN"/>
          </a:p>
        </p:txBody>
      </p:sp>
      <p:sp>
        <p:nvSpPr>
          <p:cNvPr id="6" name="Slide Number Placeholder 5"/>
          <p:cNvSpPr>
            <a:spLocks noGrp="1"/>
          </p:cNvSpPr>
          <p:nvPr>
            <p:ph type="sldNum" idx="12"/>
          </p:nvPr>
        </p:nvSpPr>
        <p:spPr/>
        <p:txBody>
          <a:bodyPr/>
          <a:lstStyle>
            <a:lvl1pPr>
              <a:defRPr/>
            </a:lvl1pPr>
          </a:lstStyle>
          <a:p>
            <a:fld id="{BBD4779A-91C9-4169-A2F5-FCD15376BD51}" type="slidenum">
              <a:rPr lang="en-IN"/>
              <a:pPr/>
              <a:t>‹#›</a:t>
            </a:fld>
            <a:endParaRPr lang="en-I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6925" y="4857750"/>
            <a:ext cx="8567738" cy="15017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96925" y="3203575"/>
            <a:ext cx="8567738" cy="16541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idx="10"/>
          </p:nvPr>
        </p:nvSpPr>
        <p:spPr/>
        <p:txBody>
          <a:bodyPr/>
          <a:lstStyle>
            <a:lvl1pPr>
              <a:defRPr/>
            </a:lvl1pPr>
          </a:lstStyle>
          <a:p>
            <a:endParaRPr lang="en-IN"/>
          </a:p>
        </p:txBody>
      </p:sp>
      <p:sp>
        <p:nvSpPr>
          <p:cNvPr id="5" name="Footer Placeholder 4"/>
          <p:cNvSpPr>
            <a:spLocks noGrp="1"/>
          </p:cNvSpPr>
          <p:nvPr>
            <p:ph type="ftr" idx="11"/>
          </p:nvPr>
        </p:nvSpPr>
        <p:spPr/>
        <p:txBody>
          <a:bodyPr/>
          <a:lstStyle>
            <a:lvl1pPr>
              <a:defRPr/>
            </a:lvl1pPr>
          </a:lstStyle>
          <a:p>
            <a:r>
              <a:rPr lang="en-IN" smtClean="0"/>
              <a:t>© Adwaita Technologies     Confidential</a:t>
            </a:r>
            <a:endParaRPr lang="en-IN"/>
          </a:p>
        </p:txBody>
      </p:sp>
      <p:sp>
        <p:nvSpPr>
          <p:cNvPr id="6" name="Slide Number Placeholder 5"/>
          <p:cNvSpPr>
            <a:spLocks noGrp="1"/>
          </p:cNvSpPr>
          <p:nvPr>
            <p:ph type="sldNum" idx="12"/>
          </p:nvPr>
        </p:nvSpPr>
        <p:spPr/>
        <p:txBody>
          <a:bodyPr/>
          <a:lstStyle>
            <a:lvl1pPr>
              <a:defRPr/>
            </a:lvl1pPr>
          </a:lstStyle>
          <a:p>
            <a:fld id="{8CA96B0E-6848-4A0F-A48D-780EC332B285}" type="slidenum">
              <a:rPr lang="en-IN"/>
              <a:pPr/>
              <a:t>‹#›</a:t>
            </a:fld>
            <a:endParaRPr lang="en-I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720725" y="1768475"/>
            <a:ext cx="4349750" cy="4383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5222875" y="1768475"/>
            <a:ext cx="4351338" cy="4383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idx="10"/>
          </p:nvPr>
        </p:nvSpPr>
        <p:spPr/>
        <p:txBody>
          <a:bodyPr/>
          <a:lstStyle>
            <a:lvl1pPr>
              <a:defRPr/>
            </a:lvl1pPr>
          </a:lstStyle>
          <a:p>
            <a:endParaRPr lang="en-IN"/>
          </a:p>
        </p:txBody>
      </p:sp>
      <p:sp>
        <p:nvSpPr>
          <p:cNvPr id="6" name="Footer Placeholder 5"/>
          <p:cNvSpPr>
            <a:spLocks noGrp="1"/>
          </p:cNvSpPr>
          <p:nvPr>
            <p:ph type="ftr" idx="11"/>
          </p:nvPr>
        </p:nvSpPr>
        <p:spPr/>
        <p:txBody>
          <a:bodyPr/>
          <a:lstStyle>
            <a:lvl1pPr>
              <a:defRPr/>
            </a:lvl1pPr>
          </a:lstStyle>
          <a:p>
            <a:r>
              <a:rPr lang="en-IN" smtClean="0"/>
              <a:t>© Adwaita Technologies     Confidential</a:t>
            </a:r>
            <a:endParaRPr lang="en-IN"/>
          </a:p>
        </p:txBody>
      </p:sp>
      <p:sp>
        <p:nvSpPr>
          <p:cNvPr id="7" name="Slide Number Placeholder 6"/>
          <p:cNvSpPr>
            <a:spLocks noGrp="1"/>
          </p:cNvSpPr>
          <p:nvPr>
            <p:ph type="sldNum" idx="12"/>
          </p:nvPr>
        </p:nvSpPr>
        <p:spPr/>
        <p:txBody>
          <a:bodyPr/>
          <a:lstStyle>
            <a:lvl1pPr>
              <a:defRPr/>
            </a:lvl1pPr>
          </a:lstStyle>
          <a:p>
            <a:fld id="{2E14B902-BEF3-4296-A38E-4984A7B28536}" type="slidenum">
              <a:rPr lang="en-IN"/>
              <a:pPr/>
              <a:t>‹#›</a:t>
            </a:fld>
            <a:endParaRPr lang="en-I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4825" y="303213"/>
            <a:ext cx="9072563" cy="12588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504825" y="1692275"/>
            <a:ext cx="4452938"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5121275" y="1692275"/>
            <a:ext cx="4456113"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21275" y="2397125"/>
            <a:ext cx="4456113"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idx="10"/>
          </p:nvPr>
        </p:nvSpPr>
        <p:spPr/>
        <p:txBody>
          <a:bodyPr/>
          <a:lstStyle>
            <a:lvl1pPr>
              <a:defRPr/>
            </a:lvl1pPr>
          </a:lstStyle>
          <a:p>
            <a:endParaRPr lang="en-IN"/>
          </a:p>
        </p:txBody>
      </p:sp>
      <p:sp>
        <p:nvSpPr>
          <p:cNvPr id="8" name="Footer Placeholder 7"/>
          <p:cNvSpPr>
            <a:spLocks noGrp="1"/>
          </p:cNvSpPr>
          <p:nvPr>
            <p:ph type="ftr" idx="11"/>
          </p:nvPr>
        </p:nvSpPr>
        <p:spPr/>
        <p:txBody>
          <a:bodyPr/>
          <a:lstStyle>
            <a:lvl1pPr>
              <a:defRPr/>
            </a:lvl1pPr>
          </a:lstStyle>
          <a:p>
            <a:r>
              <a:rPr lang="en-IN" smtClean="0"/>
              <a:t>© Adwaita Technologies     Confidential</a:t>
            </a:r>
            <a:endParaRPr lang="en-IN"/>
          </a:p>
        </p:txBody>
      </p:sp>
      <p:sp>
        <p:nvSpPr>
          <p:cNvPr id="9" name="Slide Number Placeholder 8"/>
          <p:cNvSpPr>
            <a:spLocks noGrp="1"/>
          </p:cNvSpPr>
          <p:nvPr>
            <p:ph type="sldNum" idx="12"/>
          </p:nvPr>
        </p:nvSpPr>
        <p:spPr/>
        <p:txBody>
          <a:bodyPr/>
          <a:lstStyle>
            <a:lvl1pPr>
              <a:defRPr/>
            </a:lvl1pPr>
          </a:lstStyle>
          <a:p>
            <a:fld id="{688F71C8-1032-41EC-90A1-90416E83AA91}" type="slidenum">
              <a:rPr lang="en-IN"/>
              <a:pPr/>
              <a:t>‹#›</a:t>
            </a:fld>
            <a:endParaRPr lang="en-I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idx="10"/>
          </p:nvPr>
        </p:nvSpPr>
        <p:spPr/>
        <p:txBody>
          <a:bodyPr/>
          <a:lstStyle>
            <a:lvl1pPr>
              <a:defRPr/>
            </a:lvl1pPr>
          </a:lstStyle>
          <a:p>
            <a:endParaRPr lang="en-IN"/>
          </a:p>
        </p:txBody>
      </p:sp>
      <p:sp>
        <p:nvSpPr>
          <p:cNvPr id="4" name="Footer Placeholder 3"/>
          <p:cNvSpPr>
            <a:spLocks noGrp="1"/>
          </p:cNvSpPr>
          <p:nvPr>
            <p:ph type="ftr" idx="11"/>
          </p:nvPr>
        </p:nvSpPr>
        <p:spPr/>
        <p:txBody>
          <a:bodyPr/>
          <a:lstStyle>
            <a:lvl1pPr>
              <a:defRPr/>
            </a:lvl1pPr>
          </a:lstStyle>
          <a:p>
            <a:r>
              <a:rPr lang="en-IN" smtClean="0"/>
              <a:t>© Adwaita Technologies     Confidential</a:t>
            </a:r>
            <a:endParaRPr lang="en-IN"/>
          </a:p>
        </p:txBody>
      </p:sp>
      <p:sp>
        <p:nvSpPr>
          <p:cNvPr id="5" name="Slide Number Placeholder 4"/>
          <p:cNvSpPr>
            <a:spLocks noGrp="1"/>
          </p:cNvSpPr>
          <p:nvPr>
            <p:ph type="sldNum" idx="12"/>
          </p:nvPr>
        </p:nvSpPr>
        <p:spPr/>
        <p:txBody>
          <a:bodyPr/>
          <a:lstStyle>
            <a:lvl1pPr>
              <a:defRPr/>
            </a:lvl1pPr>
          </a:lstStyle>
          <a:p>
            <a:fld id="{3763531F-8536-437A-94B5-E034B3A65708}" type="slidenum">
              <a:rPr lang="en-IN"/>
              <a:pPr/>
              <a:t>‹#›</a:t>
            </a:fld>
            <a:endParaRPr lang="en-I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idx="10"/>
          </p:nvPr>
        </p:nvSpPr>
        <p:spPr/>
        <p:txBody>
          <a:bodyPr/>
          <a:lstStyle>
            <a:lvl1pPr>
              <a:defRPr/>
            </a:lvl1pPr>
          </a:lstStyle>
          <a:p>
            <a:endParaRPr lang="en-IN"/>
          </a:p>
        </p:txBody>
      </p:sp>
      <p:sp>
        <p:nvSpPr>
          <p:cNvPr id="3" name="Footer Placeholder 2"/>
          <p:cNvSpPr>
            <a:spLocks noGrp="1"/>
          </p:cNvSpPr>
          <p:nvPr>
            <p:ph type="ftr" idx="11"/>
          </p:nvPr>
        </p:nvSpPr>
        <p:spPr/>
        <p:txBody>
          <a:bodyPr/>
          <a:lstStyle>
            <a:lvl1pPr>
              <a:defRPr/>
            </a:lvl1pPr>
          </a:lstStyle>
          <a:p>
            <a:r>
              <a:rPr lang="en-IN" smtClean="0"/>
              <a:t>© Adwaita Technologies     Confidential</a:t>
            </a:r>
            <a:endParaRPr lang="en-IN"/>
          </a:p>
        </p:txBody>
      </p:sp>
      <p:sp>
        <p:nvSpPr>
          <p:cNvPr id="4" name="Slide Number Placeholder 3"/>
          <p:cNvSpPr>
            <a:spLocks noGrp="1"/>
          </p:cNvSpPr>
          <p:nvPr>
            <p:ph type="sldNum" idx="12"/>
          </p:nvPr>
        </p:nvSpPr>
        <p:spPr/>
        <p:txBody>
          <a:bodyPr/>
          <a:lstStyle>
            <a:lvl1pPr>
              <a:defRPr/>
            </a:lvl1pPr>
          </a:lstStyle>
          <a:p>
            <a:fld id="{0B99FFC9-4085-4BB5-85C4-866CDA5CCADE}" type="slidenum">
              <a:rPr lang="en-IN"/>
              <a:pPr/>
              <a:t>‹#›</a:t>
            </a:fld>
            <a:endParaRPr lang="en-I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4825" y="301625"/>
            <a:ext cx="3316288" cy="12795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941763" y="301625"/>
            <a:ext cx="5635625" cy="6451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504825" y="1581150"/>
            <a:ext cx="3316288"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idx="10"/>
          </p:nvPr>
        </p:nvSpPr>
        <p:spPr/>
        <p:txBody>
          <a:bodyPr/>
          <a:lstStyle>
            <a:lvl1pPr>
              <a:defRPr/>
            </a:lvl1pPr>
          </a:lstStyle>
          <a:p>
            <a:endParaRPr lang="en-IN"/>
          </a:p>
        </p:txBody>
      </p:sp>
      <p:sp>
        <p:nvSpPr>
          <p:cNvPr id="6" name="Footer Placeholder 5"/>
          <p:cNvSpPr>
            <a:spLocks noGrp="1"/>
          </p:cNvSpPr>
          <p:nvPr>
            <p:ph type="ftr" idx="11"/>
          </p:nvPr>
        </p:nvSpPr>
        <p:spPr/>
        <p:txBody>
          <a:bodyPr/>
          <a:lstStyle>
            <a:lvl1pPr>
              <a:defRPr/>
            </a:lvl1pPr>
          </a:lstStyle>
          <a:p>
            <a:r>
              <a:rPr lang="en-IN" smtClean="0"/>
              <a:t>© Adwaita Technologies     Confidential</a:t>
            </a:r>
            <a:endParaRPr lang="en-IN"/>
          </a:p>
        </p:txBody>
      </p:sp>
      <p:sp>
        <p:nvSpPr>
          <p:cNvPr id="7" name="Slide Number Placeholder 6"/>
          <p:cNvSpPr>
            <a:spLocks noGrp="1"/>
          </p:cNvSpPr>
          <p:nvPr>
            <p:ph type="sldNum" idx="12"/>
          </p:nvPr>
        </p:nvSpPr>
        <p:spPr/>
        <p:txBody>
          <a:bodyPr/>
          <a:lstStyle>
            <a:lvl1pPr>
              <a:defRPr/>
            </a:lvl1pPr>
          </a:lstStyle>
          <a:p>
            <a:fld id="{06003DE7-574F-41B6-A3AB-EE04E9146DEE}" type="slidenum">
              <a:rPr lang="en-IN"/>
              <a:pPr/>
              <a:t>‹#›</a:t>
            </a:fld>
            <a:endParaRPr lang="en-I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idx="10"/>
          </p:nvPr>
        </p:nvSpPr>
        <p:spPr/>
        <p:txBody>
          <a:bodyPr/>
          <a:lstStyle>
            <a:lvl1pPr>
              <a:defRPr/>
            </a:lvl1pPr>
          </a:lstStyle>
          <a:p>
            <a:endParaRPr lang="en-IN"/>
          </a:p>
        </p:txBody>
      </p:sp>
      <p:sp>
        <p:nvSpPr>
          <p:cNvPr id="5" name="Footer Placeholder 4"/>
          <p:cNvSpPr>
            <a:spLocks noGrp="1"/>
          </p:cNvSpPr>
          <p:nvPr>
            <p:ph type="ftr" idx="11"/>
          </p:nvPr>
        </p:nvSpPr>
        <p:spPr/>
        <p:txBody>
          <a:bodyPr/>
          <a:lstStyle>
            <a:lvl1pPr>
              <a:defRPr/>
            </a:lvl1pPr>
          </a:lstStyle>
          <a:p>
            <a:r>
              <a:rPr lang="en-IN" smtClean="0"/>
              <a:t>© Adwaita Technologies     Confidential</a:t>
            </a:r>
            <a:endParaRPr lang="en-IN"/>
          </a:p>
        </p:txBody>
      </p:sp>
      <p:sp>
        <p:nvSpPr>
          <p:cNvPr id="6" name="Slide Number Placeholder 5"/>
          <p:cNvSpPr>
            <a:spLocks noGrp="1"/>
          </p:cNvSpPr>
          <p:nvPr>
            <p:ph type="sldNum" idx="12"/>
          </p:nvPr>
        </p:nvSpPr>
        <p:spPr/>
        <p:txBody>
          <a:bodyPr/>
          <a:lstStyle>
            <a:lvl1pPr>
              <a:defRPr/>
            </a:lvl1pPr>
          </a:lstStyle>
          <a:p>
            <a:fld id="{C9403828-77F4-41C6-92EC-2B19B8D766FA}" type="slidenum">
              <a:rPr lang="en-IN"/>
              <a:pPr/>
              <a:t>‹#›</a:t>
            </a:fld>
            <a:endParaRPr lang="en-I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6438" y="5291138"/>
            <a:ext cx="6048375" cy="625475"/>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976438" y="674688"/>
            <a:ext cx="6048375" cy="4537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976438" y="5916613"/>
            <a:ext cx="6048375" cy="887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idx="10"/>
          </p:nvPr>
        </p:nvSpPr>
        <p:spPr/>
        <p:txBody>
          <a:bodyPr/>
          <a:lstStyle>
            <a:lvl1pPr>
              <a:defRPr/>
            </a:lvl1pPr>
          </a:lstStyle>
          <a:p>
            <a:endParaRPr lang="en-IN"/>
          </a:p>
        </p:txBody>
      </p:sp>
      <p:sp>
        <p:nvSpPr>
          <p:cNvPr id="6" name="Footer Placeholder 5"/>
          <p:cNvSpPr>
            <a:spLocks noGrp="1"/>
          </p:cNvSpPr>
          <p:nvPr>
            <p:ph type="ftr" idx="11"/>
          </p:nvPr>
        </p:nvSpPr>
        <p:spPr/>
        <p:txBody>
          <a:bodyPr/>
          <a:lstStyle>
            <a:lvl1pPr>
              <a:defRPr/>
            </a:lvl1pPr>
          </a:lstStyle>
          <a:p>
            <a:r>
              <a:rPr lang="en-IN" smtClean="0"/>
              <a:t>© Adwaita Technologies     Confidential</a:t>
            </a:r>
            <a:endParaRPr lang="en-IN"/>
          </a:p>
        </p:txBody>
      </p:sp>
      <p:sp>
        <p:nvSpPr>
          <p:cNvPr id="7" name="Slide Number Placeholder 6"/>
          <p:cNvSpPr>
            <a:spLocks noGrp="1"/>
          </p:cNvSpPr>
          <p:nvPr>
            <p:ph type="sldNum" idx="12"/>
          </p:nvPr>
        </p:nvSpPr>
        <p:spPr/>
        <p:txBody>
          <a:bodyPr/>
          <a:lstStyle>
            <a:lvl1pPr>
              <a:defRPr/>
            </a:lvl1pPr>
          </a:lstStyle>
          <a:p>
            <a:fld id="{F5FAD323-6EE5-409A-A8F6-F862A1889990}" type="slidenum">
              <a:rPr lang="en-IN"/>
              <a:pPr/>
              <a:t>‹#›</a:t>
            </a:fld>
            <a:endParaRPr lang="en-I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idx="10"/>
          </p:nvPr>
        </p:nvSpPr>
        <p:spPr/>
        <p:txBody>
          <a:bodyPr/>
          <a:lstStyle>
            <a:lvl1pPr>
              <a:defRPr/>
            </a:lvl1pPr>
          </a:lstStyle>
          <a:p>
            <a:endParaRPr lang="en-IN"/>
          </a:p>
        </p:txBody>
      </p:sp>
      <p:sp>
        <p:nvSpPr>
          <p:cNvPr id="5" name="Footer Placeholder 4"/>
          <p:cNvSpPr>
            <a:spLocks noGrp="1"/>
          </p:cNvSpPr>
          <p:nvPr>
            <p:ph type="ftr" idx="11"/>
          </p:nvPr>
        </p:nvSpPr>
        <p:spPr/>
        <p:txBody>
          <a:bodyPr/>
          <a:lstStyle>
            <a:lvl1pPr>
              <a:defRPr/>
            </a:lvl1pPr>
          </a:lstStyle>
          <a:p>
            <a:r>
              <a:rPr lang="en-IN" smtClean="0"/>
              <a:t>© Adwaita Technologies     Confidential</a:t>
            </a:r>
            <a:endParaRPr lang="en-IN"/>
          </a:p>
        </p:txBody>
      </p:sp>
      <p:sp>
        <p:nvSpPr>
          <p:cNvPr id="6" name="Slide Number Placeholder 5"/>
          <p:cNvSpPr>
            <a:spLocks noGrp="1"/>
          </p:cNvSpPr>
          <p:nvPr>
            <p:ph type="sldNum" idx="12"/>
          </p:nvPr>
        </p:nvSpPr>
        <p:spPr/>
        <p:txBody>
          <a:bodyPr/>
          <a:lstStyle>
            <a:lvl1pPr>
              <a:defRPr/>
            </a:lvl1pPr>
          </a:lstStyle>
          <a:p>
            <a:fld id="{7A066868-8F25-428D-839E-7EC308228D8A}" type="slidenum">
              <a:rPr lang="en-IN"/>
              <a:pPr/>
              <a:t>‹#›</a:t>
            </a:fld>
            <a:endParaRPr lang="en-I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61238" y="301625"/>
            <a:ext cx="2212975" cy="58499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720725" y="301625"/>
            <a:ext cx="6488113" cy="58499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idx="10"/>
          </p:nvPr>
        </p:nvSpPr>
        <p:spPr/>
        <p:txBody>
          <a:bodyPr/>
          <a:lstStyle>
            <a:lvl1pPr>
              <a:defRPr/>
            </a:lvl1pPr>
          </a:lstStyle>
          <a:p>
            <a:endParaRPr lang="en-IN"/>
          </a:p>
        </p:txBody>
      </p:sp>
      <p:sp>
        <p:nvSpPr>
          <p:cNvPr id="5" name="Footer Placeholder 4"/>
          <p:cNvSpPr>
            <a:spLocks noGrp="1"/>
          </p:cNvSpPr>
          <p:nvPr>
            <p:ph type="ftr" idx="11"/>
          </p:nvPr>
        </p:nvSpPr>
        <p:spPr/>
        <p:txBody>
          <a:bodyPr/>
          <a:lstStyle>
            <a:lvl1pPr>
              <a:defRPr/>
            </a:lvl1pPr>
          </a:lstStyle>
          <a:p>
            <a:r>
              <a:rPr lang="en-IN" smtClean="0"/>
              <a:t>© Adwaita Technologies     Confidential</a:t>
            </a:r>
            <a:endParaRPr lang="en-IN"/>
          </a:p>
        </p:txBody>
      </p:sp>
      <p:sp>
        <p:nvSpPr>
          <p:cNvPr id="6" name="Slide Number Placeholder 5"/>
          <p:cNvSpPr>
            <a:spLocks noGrp="1"/>
          </p:cNvSpPr>
          <p:nvPr>
            <p:ph type="sldNum" idx="12"/>
          </p:nvPr>
        </p:nvSpPr>
        <p:spPr/>
        <p:txBody>
          <a:bodyPr/>
          <a:lstStyle>
            <a:lvl1pPr>
              <a:defRPr/>
            </a:lvl1pPr>
          </a:lstStyle>
          <a:p>
            <a:fld id="{AC83973A-5A13-4964-8AE4-B15C4F5D5FD3}" type="slidenum">
              <a:rPr lang="en-IN"/>
              <a:pPr/>
              <a:t>‹#›</a:t>
            </a:fld>
            <a:endParaRPr lang="en-I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96925" y="4857750"/>
            <a:ext cx="8567738" cy="15017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96925" y="3203575"/>
            <a:ext cx="8567738" cy="16541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idx="10"/>
          </p:nvPr>
        </p:nvSpPr>
        <p:spPr/>
        <p:txBody>
          <a:bodyPr/>
          <a:lstStyle>
            <a:lvl1pPr>
              <a:defRPr/>
            </a:lvl1pPr>
          </a:lstStyle>
          <a:p>
            <a:endParaRPr lang="en-IN"/>
          </a:p>
        </p:txBody>
      </p:sp>
      <p:sp>
        <p:nvSpPr>
          <p:cNvPr id="5" name="Footer Placeholder 4"/>
          <p:cNvSpPr>
            <a:spLocks noGrp="1"/>
          </p:cNvSpPr>
          <p:nvPr>
            <p:ph type="ftr" idx="11"/>
          </p:nvPr>
        </p:nvSpPr>
        <p:spPr/>
        <p:txBody>
          <a:bodyPr/>
          <a:lstStyle>
            <a:lvl1pPr>
              <a:defRPr/>
            </a:lvl1pPr>
          </a:lstStyle>
          <a:p>
            <a:r>
              <a:rPr lang="en-IN" smtClean="0"/>
              <a:t>© Adwaita Technologies     Confidential</a:t>
            </a:r>
            <a:endParaRPr lang="en-IN"/>
          </a:p>
        </p:txBody>
      </p:sp>
      <p:sp>
        <p:nvSpPr>
          <p:cNvPr id="6" name="Slide Number Placeholder 5"/>
          <p:cNvSpPr>
            <a:spLocks noGrp="1"/>
          </p:cNvSpPr>
          <p:nvPr>
            <p:ph type="sldNum" idx="12"/>
          </p:nvPr>
        </p:nvSpPr>
        <p:spPr/>
        <p:txBody>
          <a:bodyPr/>
          <a:lstStyle>
            <a:lvl1pPr>
              <a:defRPr/>
            </a:lvl1pPr>
          </a:lstStyle>
          <a:p>
            <a:fld id="{E6D25675-FA4F-4F46-8D18-D2BEA5062D1C}" type="slidenum">
              <a:rPr lang="en-IN"/>
              <a:pPr/>
              <a:t>‹#›</a:t>
            </a:fld>
            <a:endParaRPr lang="en-I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503238" y="1768475"/>
            <a:ext cx="4457700" cy="4383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5113338" y="1768475"/>
            <a:ext cx="4459287" cy="4383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idx="10"/>
          </p:nvPr>
        </p:nvSpPr>
        <p:spPr/>
        <p:txBody>
          <a:bodyPr/>
          <a:lstStyle>
            <a:lvl1pPr>
              <a:defRPr/>
            </a:lvl1pPr>
          </a:lstStyle>
          <a:p>
            <a:endParaRPr lang="en-IN"/>
          </a:p>
        </p:txBody>
      </p:sp>
      <p:sp>
        <p:nvSpPr>
          <p:cNvPr id="6" name="Footer Placeholder 5"/>
          <p:cNvSpPr>
            <a:spLocks noGrp="1"/>
          </p:cNvSpPr>
          <p:nvPr>
            <p:ph type="ftr" idx="11"/>
          </p:nvPr>
        </p:nvSpPr>
        <p:spPr/>
        <p:txBody>
          <a:bodyPr/>
          <a:lstStyle>
            <a:lvl1pPr>
              <a:defRPr/>
            </a:lvl1pPr>
          </a:lstStyle>
          <a:p>
            <a:r>
              <a:rPr lang="en-IN" smtClean="0"/>
              <a:t>© Adwaita Technologies     Confidential</a:t>
            </a:r>
            <a:endParaRPr lang="en-IN"/>
          </a:p>
        </p:txBody>
      </p:sp>
      <p:sp>
        <p:nvSpPr>
          <p:cNvPr id="7" name="Slide Number Placeholder 6"/>
          <p:cNvSpPr>
            <a:spLocks noGrp="1"/>
          </p:cNvSpPr>
          <p:nvPr>
            <p:ph type="sldNum" idx="12"/>
          </p:nvPr>
        </p:nvSpPr>
        <p:spPr/>
        <p:txBody>
          <a:bodyPr/>
          <a:lstStyle>
            <a:lvl1pPr>
              <a:defRPr/>
            </a:lvl1pPr>
          </a:lstStyle>
          <a:p>
            <a:fld id="{80256D7B-C5AE-45C1-97AF-C8947B0C0C98}" type="slidenum">
              <a:rPr lang="en-IN"/>
              <a:pPr/>
              <a:t>‹#›</a:t>
            </a:fld>
            <a:endParaRPr lang="en-I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4825" y="303213"/>
            <a:ext cx="9072563" cy="12588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504825" y="1692275"/>
            <a:ext cx="4452938"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4825" y="2397125"/>
            <a:ext cx="4452938"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5121275" y="1692275"/>
            <a:ext cx="4456113" cy="7048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21275" y="2397125"/>
            <a:ext cx="4456113" cy="43561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idx="10"/>
          </p:nvPr>
        </p:nvSpPr>
        <p:spPr/>
        <p:txBody>
          <a:bodyPr/>
          <a:lstStyle>
            <a:lvl1pPr>
              <a:defRPr/>
            </a:lvl1pPr>
          </a:lstStyle>
          <a:p>
            <a:endParaRPr lang="en-IN"/>
          </a:p>
        </p:txBody>
      </p:sp>
      <p:sp>
        <p:nvSpPr>
          <p:cNvPr id="8" name="Footer Placeholder 7"/>
          <p:cNvSpPr>
            <a:spLocks noGrp="1"/>
          </p:cNvSpPr>
          <p:nvPr>
            <p:ph type="ftr" idx="11"/>
          </p:nvPr>
        </p:nvSpPr>
        <p:spPr/>
        <p:txBody>
          <a:bodyPr/>
          <a:lstStyle>
            <a:lvl1pPr>
              <a:defRPr/>
            </a:lvl1pPr>
          </a:lstStyle>
          <a:p>
            <a:r>
              <a:rPr lang="en-IN" smtClean="0"/>
              <a:t>© Adwaita Technologies     Confidential</a:t>
            </a:r>
            <a:endParaRPr lang="en-IN"/>
          </a:p>
        </p:txBody>
      </p:sp>
      <p:sp>
        <p:nvSpPr>
          <p:cNvPr id="9" name="Slide Number Placeholder 8"/>
          <p:cNvSpPr>
            <a:spLocks noGrp="1"/>
          </p:cNvSpPr>
          <p:nvPr>
            <p:ph type="sldNum" idx="12"/>
          </p:nvPr>
        </p:nvSpPr>
        <p:spPr/>
        <p:txBody>
          <a:bodyPr/>
          <a:lstStyle>
            <a:lvl1pPr>
              <a:defRPr/>
            </a:lvl1pPr>
          </a:lstStyle>
          <a:p>
            <a:fld id="{21CACA87-04DC-4A0A-BD00-7F52DB955244}" type="slidenum">
              <a:rPr lang="en-IN"/>
              <a:pPr/>
              <a:t>‹#›</a:t>
            </a:fld>
            <a:endParaRPr lang="en-I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idx="10"/>
          </p:nvPr>
        </p:nvSpPr>
        <p:spPr/>
        <p:txBody>
          <a:bodyPr/>
          <a:lstStyle>
            <a:lvl1pPr>
              <a:defRPr/>
            </a:lvl1pPr>
          </a:lstStyle>
          <a:p>
            <a:endParaRPr lang="en-IN"/>
          </a:p>
        </p:txBody>
      </p:sp>
      <p:sp>
        <p:nvSpPr>
          <p:cNvPr id="4" name="Footer Placeholder 3"/>
          <p:cNvSpPr>
            <a:spLocks noGrp="1"/>
          </p:cNvSpPr>
          <p:nvPr>
            <p:ph type="ftr" idx="11"/>
          </p:nvPr>
        </p:nvSpPr>
        <p:spPr/>
        <p:txBody>
          <a:bodyPr/>
          <a:lstStyle>
            <a:lvl1pPr>
              <a:defRPr/>
            </a:lvl1pPr>
          </a:lstStyle>
          <a:p>
            <a:r>
              <a:rPr lang="en-IN" smtClean="0"/>
              <a:t>© Adwaita Technologies     Confidential</a:t>
            </a:r>
            <a:endParaRPr lang="en-IN"/>
          </a:p>
        </p:txBody>
      </p:sp>
      <p:sp>
        <p:nvSpPr>
          <p:cNvPr id="5" name="Slide Number Placeholder 4"/>
          <p:cNvSpPr>
            <a:spLocks noGrp="1"/>
          </p:cNvSpPr>
          <p:nvPr>
            <p:ph type="sldNum" idx="12"/>
          </p:nvPr>
        </p:nvSpPr>
        <p:spPr/>
        <p:txBody>
          <a:bodyPr/>
          <a:lstStyle>
            <a:lvl1pPr>
              <a:defRPr/>
            </a:lvl1pPr>
          </a:lstStyle>
          <a:p>
            <a:fld id="{EC766703-A38D-4106-BAF2-58CC4FBC9BBA}" type="slidenum">
              <a:rPr lang="en-IN"/>
              <a:pPr/>
              <a:t>‹#›</a:t>
            </a:fld>
            <a:endParaRPr lang="en-I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idx="10"/>
          </p:nvPr>
        </p:nvSpPr>
        <p:spPr/>
        <p:txBody>
          <a:bodyPr/>
          <a:lstStyle>
            <a:lvl1pPr>
              <a:defRPr/>
            </a:lvl1pPr>
          </a:lstStyle>
          <a:p>
            <a:endParaRPr lang="en-IN"/>
          </a:p>
        </p:txBody>
      </p:sp>
      <p:sp>
        <p:nvSpPr>
          <p:cNvPr id="3" name="Footer Placeholder 2"/>
          <p:cNvSpPr>
            <a:spLocks noGrp="1"/>
          </p:cNvSpPr>
          <p:nvPr>
            <p:ph type="ftr" idx="11"/>
          </p:nvPr>
        </p:nvSpPr>
        <p:spPr/>
        <p:txBody>
          <a:bodyPr/>
          <a:lstStyle>
            <a:lvl1pPr>
              <a:defRPr/>
            </a:lvl1pPr>
          </a:lstStyle>
          <a:p>
            <a:r>
              <a:rPr lang="en-IN" smtClean="0"/>
              <a:t>© Adwaita Technologies     Confidential</a:t>
            </a:r>
            <a:endParaRPr lang="en-IN"/>
          </a:p>
        </p:txBody>
      </p:sp>
      <p:sp>
        <p:nvSpPr>
          <p:cNvPr id="4" name="Slide Number Placeholder 3"/>
          <p:cNvSpPr>
            <a:spLocks noGrp="1"/>
          </p:cNvSpPr>
          <p:nvPr>
            <p:ph type="sldNum" idx="12"/>
          </p:nvPr>
        </p:nvSpPr>
        <p:spPr/>
        <p:txBody>
          <a:bodyPr/>
          <a:lstStyle>
            <a:lvl1pPr>
              <a:defRPr/>
            </a:lvl1pPr>
          </a:lstStyle>
          <a:p>
            <a:fld id="{2D459668-F004-4A02-A739-B14576B0B747}" type="slidenum">
              <a:rPr lang="en-IN"/>
              <a:pPr/>
              <a:t>‹#›</a:t>
            </a:fld>
            <a:endParaRPr lang="en-I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4825" y="301625"/>
            <a:ext cx="3316288" cy="12795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941763" y="301625"/>
            <a:ext cx="5635625" cy="64516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504825" y="1581150"/>
            <a:ext cx="3316288" cy="51720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idx="10"/>
          </p:nvPr>
        </p:nvSpPr>
        <p:spPr/>
        <p:txBody>
          <a:bodyPr/>
          <a:lstStyle>
            <a:lvl1pPr>
              <a:defRPr/>
            </a:lvl1pPr>
          </a:lstStyle>
          <a:p>
            <a:endParaRPr lang="en-IN"/>
          </a:p>
        </p:txBody>
      </p:sp>
      <p:sp>
        <p:nvSpPr>
          <p:cNvPr id="6" name="Footer Placeholder 5"/>
          <p:cNvSpPr>
            <a:spLocks noGrp="1"/>
          </p:cNvSpPr>
          <p:nvPr>
            <p:ph type="ftr" idx="11"/>
          </p:nvPr>
        </p:nvSpPr>
        <p:spPr/>
        <p:txBody>
          <a:bodyPr/>
          <a:lstStyle>
            <a:lvl1pPr>
              <a:defRPr/>
            </a:lvl1pPr>
          </a:lstStyle>
          <a:p>
            <a:r>
              <a:rPr lang="en-IN" smtClean="0"/>
              <a:t>© Adwaita Technologies     Confidential</a:t>
            </a:r>
            <a:endParaRPr lang="en-IN"/>
          </a:p>
        </p:txBody>
      </p:sp>
      <p:sp>
        <p:nvSpPr>
          <p:cNvPr id="7" name="Slide Number Placeholder 6"/>
          <p:cNvSpPr>
            <a:spLocks noGrp="1"/>
          </p:cNvSpPr>
          <p:nvPr>
            <p:ph type="sldNum" idx="12"/>
          </p:nvPr>
        </p:nvSpPr>
        <p:spPr/>
        <p:txBody>
          <a:bodyPr/>
          <a:lstStyle>
            <a:lvl1pPr>
              <a:defRPr/>
            </a:lvl1pPr>
          </a:lstStyle>
          <a:p>
            <a:fld id="{743B0833-E4E5-4DA2-BDB9-5ED7CE391DFE}" type="slidenum">
              <a:rPr lang="en-IN"/>
              <a:pPr/>
              <a:t>‹#›</a:t>
            </a:fld>
            <a:endParaRPr lang="en-I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6438" y="5291138"/>
            <a:ext cx="6048375" cy="625475"/>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976438" y="674688"/>
            <a:ext cx="6048375" cy="45370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976438" y="5916613"/>
            <a:ext cx="6048375" cy="887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idx="10"/>
          </p:nvPr>
        </p:nvSpPr>
        <p:spPr/>
        <p:txBody>
          <a:bodyPr/>
          <a:lstStyle>
            <a:lvl1pPr>
              <a:defRPr/>
            </a:lvl1pPr>
          </a:lstStyle>
          <a:p>
            <a:endParaRPr lang="en-IN"/>
          </a:p>
        </p:txBody>
      </p:sp>
      <p:sp>
        <p:nvSpPr>
          <p:cNvPr id="6" name="Footer Placeholder 5"/>
          <p:cNvSpPr>
            <a:spLocks noGrp="1"/>
          </p:cNvSpPr>
          <p:nvPr>
            <p:ph type="ftr" idx="11"/>
          </p:nvPr>
        </p:nvSpPr>
        <p:spPr/>
        <p:txBody>
          <a:bodyPr/>
          <a:lstStyle>
            <a:lvl1pPr>
              <a:defRPr/>
            </a:lvl1pPr>
          </a:lstStyle>
          <a:p>
            <a:r>
              <a:rPr lang="en-IN" smtClean="0"/>
              <a:t>© Adwaita Technologies     Confidential</a:t>
            </a:r>
            <a:endParaRPr lang="en-IN"/>
          </a:p>
        </p:txBody>
      </p:sp>
      <p:sp>
        <p:nvSpPr>
          <p:cNvPr id="7" name="Slide Number Placeholder 6"/>
          <p:cNvSpPr>
            <a:spLocks noGrp="1"/>
          </p:cNvSpPr>
          <p:nvPr>
            <p:ph type="sldNum" idx="12"/>
          </p:nvPr>
        </p:nvSpPr>
        <p:spPr/>
        <p:txBody>
          <a:bodyPr/>
          <a:lstStyle>
            <a:lvl1pPr>
              <a:defRPr/>
            </a:lvl1pPr>
          </a:lstStyle>
          <a:p>
            <a:fld id="{5726B5CB-A073-4630-BE3A-5DFB90D65EE6}" type="slidenum">
              <a:rPr lang="en-IN"/>
              <a:pPr/>
              <a:t>‹#›</a:t>
            </a:fld>
            <a:endParaRPr lang="en-I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503238" y="301625"/>
            <a:ext cx="9069387" cy="1260475"/>
          </a:xfrm>
          <a:prstGeom prst="rect">
            <a:avLst/>
          </a:prstGeom>
          <a:noFill/>
          <a:ln w="9525" cap="flat">
            <a:noFill/>
            <a:round/>
            <a:headEnd/>
            <a:tailEnd/>
          </a:ln>
          <a:effectLst/>
        </p:spPr>
        <p:txBody>
          <a:bodyPr vert="horz" wrap="square" lIns="0" tIns="0" rIns="0" bIns="0" numCol="1" anchor="ctr" anchorCtr="0" compatLnSpc="1">
            <a:prstTxWarp prst="textNoShape">
              <a:avLst/>
            </a:prstTxWarp>
          </a:bodyPr>
          <a:lstStyle/>
          <a:p>
            <a:pPr lvl="0"/>
            <a:r>
              <a:rPr lang="en-GB" smtClean="0"/>
              <a:t>Click to edit the title text format</a:t>
            </a:r>
          </a:p>
        </p:txBody>
      </p:sp>
      <p:sp>
        <p:nvSpPr>
          <p:cNvPr id="1026" name="Rectangle 2"/>
          <p:cNvSpPr>
            <a:spLocks noGrp="1" noChangeArrowheads="1"/>
          </p:cNvSpPr>
          <p:nvPr>
            <p:ph type="body" idx="1"/>
          </p:nvPr>
        </p:nvSpPr>
        <p:spPr bwMode="auto">
          <a:xfrm>
            <a:off x="503238" y="1768475"/>
            <a:ext cx="9069387" cy="4383088"/>
          </a:xfrm>
          <a:prstGeom prst="rect">
            <a:avLst/>
          </a:prstGeom>
          <a:noFill/>
          <a:ln w="9525" cap="flat">
            <a:noFill/>
            <a:round/>
            <a:headEnd/>
            <a:tailEnd/>
          </a:ln>
          <a:effectLst/>
        </p:spPr>
        <p:txBody>
          <a:bodyPr vert="horz" wrap="square" lIns="0" tIns="24384" rIns="0" bIns="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p:txBody>
      </p:sp>
      <p:sp>
        <p:nvSpPr>
          <p:cNvPr id="1027" name="Rectangle 3"/>
          <p:cNvSpPr>
            <a:spLocks noGrp="1" noChangeArrowheads="1"/>
          </p:cNvSpPr>
          <p:nvPr>
            <p:ph type="dt"/>
          </p:nvPr>
        </p:nvSpPr>
        <p:spPr bwMode="auto">
          <a:xfrm>
            <a:off x="503238" y="6886575"/>
            <a:ext cx="2346325" cy="519113"/>
          </a:xfrm>
          <a:prstGeom prst="rect">
            <a:avLst/>
          </a:prstGeom>
          <a:noFill/>
          <a:ln w="9525" cap="flat">
            <a:noFill/>
            <a:round/>
            <a:headEnd/>
            <a:tailEnd/>
          </a:ln>
          <a:effectLst/>
        </p:spPr>
        <p:txBody>
          <a:bodyPr vert="horz" wrap="square" lIns="0" tIns="0" rIns="0" bIns="0" numCol="1" anchor="t" anchorCtr="0" compatLnSpc="1">
            <a:prstTxWarp prst="textNoShape">
              <a:avLst/>
            </a:prstTxWarp>
          </a:bodyPr>
          <a:lstStyle>
            <a:lvl1pPr>
              <a:lnSpc>
                <a:spcPct val="93000"/>
              </a:lnSpc>
              <a:tabLst>
                <a:tab pos="449263" algn="l"/>
                <a:tab pos="898525" algn="l"/>
                <a:tab pos="1347788" algn="l"/>
                <a:tab pos="1797050" algn="l"/>
                <a:tab pos="2246313" algn="l"/>
              </a:tabLst>
              <a:defRPr sz="1400">
                <a:solidFill>
                  <a:srgbClr val="000000"/>
                </a:solidFill>
                <a:latin typeface="Times New Roman" pitchFamily="16" charset="0"/>
                <a:ea typeface="DejaVu Sans" charset="0"/>
                <a:cs typeface="DejaVu Sans" charset="0"/>
              </a:defRPr>
            </a:lvl1pPr>
          </a:lstStyle>
          <a:p>
            <a:endParaRPr lang="en-IN"/>
          </a:p>
        </p:txBody>
      </p:sp>
      <p:sp>
        <p:nvSpPr>
          <p:cNvPr id="1028" name="Rectangle 4"/>
          <p:cNvSpPr>
            <a:spLocks noGrp="1" noChangeArrowheads="1"/>
          </p:cNvSpPr>
          <p:nvPr>
            <p:ph type="ftr"/>
          </p:nvPr>
        </p:nvSpPr>
        <p:spPr bwMode="auto">
          <a:xfrm>
            <a:off x="3448050" y="6886575"/>
            <a:ext cx="3194050" cy="519113"/>
          </a:xfrm>
          <a:prstGeom prst="rect">
            <a:avLst/>
          </a:prstGeom>
          <a:noFill/>
          <a:ln w="9525" cap="flat">
            <a:noFill/>
            <a:round/>
            <a:headEnd/>
            <a:tailEnd/>
          </a:ln>
          <a:effectLst/>
        </p:spPr>
        <p:txBody>
          <a:bodyPr vert="horz" wrap="square" lIns="0" tIns="0" rIns="0" bIns="0" numCol="1" anchor="t" anchorCtr="0" compatLnSpc="1">
            <a:prstTxWarp prst="textNoShape">
              <a:avLst/>
            </a:prstTxWarp>
          </a:bodyPr>
          <a:lstStyle>
            <a:lvl1pPr algn="ctr">
              <a:lnSpc>
                <a:spcPct val="93000"/>
              </a:lnSpc>
              <a:tabLst>
                <a:tab pos="449263" algn="l"/>
                <a:tab pos="898525" algn="l"/>
                <a:tab pos="1347788" algn="l"/>
                <a:tab pos="1797050" algn="l"/>
                <a:tab pos="2246313" algn="l"/>
                <a:tab pos="2695575" algn="l"/>
                <a:tab pos="3144838" algn="l"/>
              </a:tabLst>
              <a:defRPr sz="1400">
                <a:solidFill>
                  <a:srgbClr val="000000"/>
                </a:solidFill>
                <a:latin typeface="Times New Roman" pitchFamily="16" charset="0"/>
                <a:ea typeface="DejaVu Sans" charset="0"/>
                <a:cs typeface="DejaVu Sans" charset="0"/>
              </a:defRPr>
            </a:lvl1pPr>
          </a:lstStyle>
          <a:p>
            <a:r>
              <a:rPr lang="en-IN" smtClean="0"/>
              <a:t>© Adwaita Technologies     Confidential</a:t>
            </a:r>
            <a:endParaRPr lang="en-IN"/>
          </a:p>
        </p:txBody>
      </p:sp>
      <p:sp>
        <p:nvSpPr>
          <p:cNvPr id="1029" name="Rectangle 5"/>
          <p:cNvSpPr>
            <a:spLocks noGrp="1" noChangeArrowheads="1"/>
          </p:cNvSpPr>
          <p:nvPr>
            <p:ph type="sldNum"/>
          </p:nvPr>
        </p:nvSpPr>
        <p:spPr bwMode="auto">
          <a:xfrm>
            <a:off x="7227888" y="6886575"/>
            <a:ext cx="2346325" cy="519113"/>
          </a:xfrm>
          <a:prstGeom prst="rect">
            <a:avLst/>
          </a:prstGeom>
          <a:noFill/>
          <a:ln w="9525" cap="flat">
            <a:noFill/>
            <a:round/>
            <a:headEnd/>
            <a:tailEnd/>
          </a:ln>
          <a:effectLst/>
        </p:spPr>
        <p:txBody>
          <a:bodyPr vert="horz" wrap="square" lIns="0" tIns="0" rIns="0" bIns="0" numCol="1" anchor="t" anchorCtr="0" compatLnSpc="1">
            <a:prstTxWarp prst="textNoShape">
              <a:avLst/>
            </a:prstTxWarp>
          </a:bodyPr>
          <a:lstStyle>
            <a:lvl1pPr algn="r">
              <a:lnSpc>
                <a:spcPct val="93000"/>
              </a:lnSpc>
              <a:tabLst>
                <a:tab pos="449263" algn="l"/>
                <a:tab pos="898525" algn="l"/>
                <a:tab pos="1347788" algn="l"/>
                <a:tab pos="1797050" algn="l"/>
                <a:tab pos="2246313" algn="l"/>
              </a:tabLst>
              <a:defRPr sz="1400">
                <a:solidFill>
                  <a:srgbClr val="000000"/>
                </a:solidFill>
                <a:latin typeface="Times New Roman" pitchFamily="16" charset="0"/>
                <a:ea typeface="DejaVu Sans" charset="0"/>
                <a:cs typeface="DejaVu Sans" charset="0"/>
              </a:defRPr>
            </a:lvl1pPr>
          </a:lstStyle>
          <a:p>
            <a:fld id="{07D8AD4E-293A-499A-A7D5-B4F983A9A665}" type="slidenum">
              <a:rPr lang="en-IN"/>
              <a:pPr/>
              <a:t>‹#›</a:t>
            </a:fld>
            <a:endParaRPr lang="en-IN"/>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sldNum="0" hdr="0" ftr="0" dt="0"/>
  <p:txStyles>
    <p:titleStyle>
      <a:lvl1pPr algn="ctr" defTabSz="449263" rtl="0" fontAlgn="base" hangingPunct="0">
        <a:lnSpc>
          <a:spcPct val="94000"/>
        </a:lnSpc>
        <a:spcBef>
          <a:spcPct val="0"/>
        </a:spcBef>
        <a:spcAft>
          <a:spcPct val="0"/>
        </a:spcAft>
        <a:buClr>
          <a:srgbClr val="000000"/>
        </a:buClr>
        <a:buSzPct val="100000"/>
        <a:buFont typeface="Times New Roman" pitchFamily="16" charset="0"/>
        <a:defRPr sz="4400">
          <a:solidFill>
            <a:srgbClr val="000000"/>
          </a:solidFill>
          <a:latin typeface="+mj-lt"/>
          <a:ea typeface="+mj-ea"/>
          <a:cs typeface="+mj-cs"/>
        </a:defRPr>
      </a:lvl1pPr>
      <a:lvl2pPr marL="742950" indent="-285750" algn="ctr" defTabSz="449263" rtl="0" fontAlgn="base" hangingPunct="0">
        <a:lnSpc>
          <a:spcPct val="94000"/>
        </a:lnSpc>
        <a:spcBef>
          <a:spcPct val="0"/>
        </a:spcBef>
        <a:spcAft>
          <a:spcPct val="0"/>
        </a:spcAft>
        <a:buClr>
          <a:srgbClr val="000000"/>
        </a:buClr>
        <a:buSzPct val="100000"/>
        <a:buFont typeface="Times New Roman" pitchFamily="16" charset="0"/>
        <a:defRPr sz="4400">
          <a:solidFill>
            <a:srgbClr val="000000"/>
          </a:solidFill>
          <a:latin typeface="Arial" charset="0"/>
          <a:ea typeface="Droid Sans Fallback" charset="0"/>
          <a:cs typeface="Droid Sans Fallback" charset="0"/>
        </a:defRPr>
      </a:lvl2pPr>
      <a:lvl3pPr marL="1143000" indent="-228600" algn="ctr" defTabSz="449263" rtl="0" fontAlgn="base" hangingPunct="0">
        <a:lnSpc>
          <a:spcPct val="94000"/>
        </a:lnSpc>
        <a:spcBef>
          <a:spcPct val="0"/>
        </a:spcBef>
        <a:spcAft>
          <a:spcPct val="0"/>
        </a:spcAft>
        <a:buClr>
          <a:srgbClr val="000000"/>
        </a:buClr>
        <a:buSzPct val="100000"/>
        <a:buFont typeface="Times New Roman" pitchFamily="16" charset="0"/>
        <a:defRPr sz="4400">
          <a:solidFill>
            <a:srgbClr val="000000"/>
          </a:solidFill>
          <a:latin typeface="Arial" charset="0"/>
          <a:ea typeface="Droid Sans Fallback" charset="0"/>
          <a:cs typeface="Droid Sans Fallback" charset="0"/>
        </a:defRPr>
      </a:lvl3pPr>
      <a:lvl4pPr marL="1600200" indent="-228600" algn="ctr" defTabSz="449263" rtl="0" fontAlgn="base" hangingPunct="0">
        <a:lnSpc>
          <a:spcPct val="94000"/>
        </a:lnSpc>
        <a:spcBef>
          <a:spcPct val="0"/>
        </a:spcBef>
        <a:spcAft>
          <a:spcPct val="0"/>
        </a:spcAft>
        <a:buClr>
          <a:srgbClr val="000000"/>
        </a:buClr>
        <a:buSzPct val="100000"/>
        <a:buFont typeface="Times New Roman" pitchFamily="16" charset="0"/>
        <a:defRPr sz="4400">
          <a:solidFill>
            <a:srgbClr val="000000"/>
          </a:solidFill>
          <a:latin typeface="Arial" charset="0"/>
          <a:ea typeface="Droid Sans Fallback" charset="0"/>
          <a:cs typeface="Droid Sans Fallback" charset="0"/>
        </a:defRPr>
      </a:lvl4pPr>
      <a:lvl5pPr marL="2057400" indent="-228600" algn="ctr" defTabSz="449263" rtl="0" fontAlgn="base" hangingPunct="0">
        <a:lnSpc>
          <a:spcPct val="94000"/>
        </a:lnSpc>
        <a:spcBef>
          <a:spcPct val="0"/>
        </a:spcBef>
        <a:spcAft>
          <a:spcPct val="0"/>
        </a:spcAft>
        <a:buClr>
          <a:srgbClr val="000000"/>
        </a:buClr>
        <a:buSzPct val="100000"/>
        <a:buFont typeface="Times New Roman" pitchFamily="16" charset="0"/>
        <a:defRPr sz="4400">
          <a:solidFill>
            <a:srgbClr val="000000"/>
          </a:solidFill>
          <a:latin typeface="Arial" charset="0"/>
          <a:ea typeface="Droid Sans Fallback" charset="0"/>
          <a:cs typeface="Droid Sans Fallback" charset="0"/>
        </a:defRPr>
      </a:lvl5pPr>
      <a:lvl6pPr marL="2514600" indent="-228600" algn="ctr" defTabSz="449263" rtl="0" fontAlgn="base" hangingPunct="0">
        <a:lnSpc>
          <a:spcPct val="94000"/>
        </a:lnSpc>
        <a:spcBef>
          <a:spcPct val="0"/>
        </a:spcBef>
        <a:spcAft>
          <a:spcPct val="0"/>
        </a:spcAft>
        <a:buClr>
          <a:srgbClr val="000000"/>
        </a:buClr>
        <a:buSzPct val="100000"/>
        <a:buFont typeface="Times New Roman" pitchFamily="16" charset="0"/>
        <a:defRPr sz="4400">
          <a:solidFill>
            <a:srgbClr val="000000"/>
          </a:solidFill>
          <a:latin typeface="Arial" charset="0"/>
          <a:ea typeface="Droid Sans Fallback" charset="0"/>
          <a:cs typeface="Droid Sans Fallback" charset="0"/>
        </a:defRPr>
      </a:lvl6pPr>
      <a:lvl7pPr marL="2971800" indent="-228600" algn="ctr" defTabSz="449263" rtl="0" fontAlgn="base" hangingPunct="0">
        <a:lnSpc>
          <a:spcPct val="94000"/>
        </a:lnSpc>
        <a:spcBef>
          <a:spcPct val="0"/>
        </a:spcBef>
        <a:spcAft>
          <a:spcPct val="0"/>
        </a:spcAft>
        <a:buClr>
          <a:srgbClr val="000000"/>
        </a:buClr>
        <a:buSzPct val="100000"/>
        <a:buFont typeface="Times New Roman" pitchFamily="16" charset="0"/>
        <a:defRPr sz="4400">
          <a:solidFill>
            <a:srgbClr val="000000"/>
          </a:solidFill>
          <a:latin typeface="Arial" charset="0"/>
          <a:ea typeface="Droid Sans Fallback" charset="0"/>
          <a:cs typeface="Droid Sans Fallback" charset="0"/>
        </a:defRPr>
      </a:lvl7pPr>
      <a:lvl8pPr marL="3429000" indent="-228600" algn="ctr" defTabSz="449263" rtl="0" fontAlgn="base" hangingPunct="0">
        <a:lnSpc>
          <a:spcPct val="94000"/>
        </a:lnSpc>
        <a:spcBef>
          <a:spcPct val="0"/>
        </a:spcBef>
        <a:spcAft>
          <a:spcPct val="0"/>
        </a:spcAft>
        <a:buClr>
          <a:srgbClr val="000000"/>
        </a:buClr>
        <a:buSzPct val="100000"/>
        <a:buFont typeface="Times New Roman" pitchFamily="16" charset="0"/>
        <a:defRPr sz="4400">
          <a:solidFill>
            <a:srgbClr val="000000"/>
          </a:solidFill>
          <a:latin typeface="Arial" charset="0"/>
          <a:ea typeface="Droid Sans Fallback" charset="0"/>
          <a:cs typeface="Droid Sans Fallback" charset="0"/>
        </a:defRPr>
      </a:lvl8pPr>
      <a:lvl9pPr marL="3886200" indent="-228600" algn="ctr" defTabSz="449263" rtl="0" fontAlgn="base" hangingPunct="0">
        <a:lnSpc>
          <a:spcPct val="94000"/>
        </a:lnSpc>
        <a:spcBef>
          <a:spcPct val="0"/>
        </a:spcBef>
        <a:spcAft>
          <a:spcPct val="0"/>
        </a:spcAft>
        <a:buClr>
          <a:srgbClr val="000000"/>
        </a:buClr>
        <a:buSzPct val="100000"/>
        <a:buFont typeface="Times New Roman" pitchFamily="16" charset="0"/>
        <a:defRPr sz="4400">
          <a:solidFill>
            <a:srgbClr val="000000"/>
          </a:solidFill>
          <a:latin typeface="Arial" charset="0"/>
          <a:ea typeface="Droid Sans Fallback" charset="0"/>
          <a:cs typeface="Droid Sans Fallback" charset="0"/>
        </a:defRPr>
      </a:lvl9pPr>
    </p:titleStyle>
    <p:bodyStyle>
      <a:lvl1pPr marL="342900" indent="-342900" algn="l" defTabSz="449263" rtl="0" fontAlgn="base" hangingPunct="0">
        <a:lnSpc>
          <a:spcPct val="94000"/>
        </a:lnSpc>
        <a:spcBef>
          <a:spcPts val="1425"/>
        </a:spcBef>
        <a:spcAft>
          <a:spcPct val="0"/>
        </a:spcAft>
        <a:buClr>
          <a:srgbClr val="000000"/>
        </a:buClr>
        <a:buSzPct val="100000"/>
        <a:buFont typeface="Times New Roman" pitchFamily="16" charset="0"/>
        <a:defRPr sz="3200">
          <a:solidFill>
            <a:srgbClr val="000000"/>
          </a:solidFill>
          <a:latin typeface="+mn-lt"/>
          <a:ea typeface="+mn-ea"/>
          <a:cs typeface="+mn-cs"/>
        </a:defRPr>
      </a:lvl1pPr>
      <a:lvl2pPr marL="742950" indent="-285750" algn="l" defTabSz="449263" rtl="0" fontAlgn="base" hangingPunct="0">
        <a:lnSpc>
          <a:spcPct val="94000"/>
        </a:lnSpc>
        <a:spcBef>
          <a:spcPts val="1138"/>
        </a:spcBef>
        <a:spcAft>
          <a:spcPct val="0"/>
        </a:spcAft>
        <a:buClr>
          <a:srgbClr val="000000"/>
        </a:buClr>
        <a:buSzPct val="100000"/>
        <a:buFont typeface="Times New Roman" pitchFamily="16" charset="0"/>
        <a:defRPr sz="2800">
          <a:solidFill>
            <a:srgbClr val="000000"/>
          </a:solidFill>
          <a:latin typeface="+mn-lt"/>
          <a:ea typeface="+mn-ea"/>
          <a:cs typeface="+mn-cs"/>
        </a:defRPr>
      </a:lvl2pPr>
      <a:lvl3pPr marL="1143000" indent="-228600" algn="l" defTabSz="449263" rtl="0" fontAlgn="base" hangingPunct="0">
        <a:lnSpc>
          <a:spcPct val="94000"/>
        </a:lnSpc>
        <a:spcBef>
          <a:spcPts val="850"/>
        </a:spcBef>
        <a:spcAft>
          <a:spcPct val="0"/>
        </a:spcAft>
        <a:buClr>
          <a:srgbClr val="000000"/>
        </a:buClr>
        <a:buSzPct val="100000"/>
        <a:buFont typeface="Times New Roman" pitchFamily="16" charset="0"/>
        <a:defRPr sz="2400">
          <a:solidFill>
            <a:srgbClr val="000000"/>
          </a:solidFill>
          <a:latin typeface="+mn-lt"/>
          <a:ea typeface="+mn-ea"/>
          <a:cs typeface="+mn-cs"/>
        </a:defRPr>
      </a:lvl3pPr>
      <a:lvl4pPr marL="1600200" indent="-228600" algn="l" defTabSz="449263" rtl="0" fontAlgn="base" hangingPunct="0">
        <a:lnSpc>
          <a:spcPct val="94000"/>
        </a:lnSpc>
        <a:spcBef>
          <a:spcPts val="575"/>
        </a:spcBef>
        <a:spcAft>
          <a:spcPct val="0"/>
        </a:spcAft>
        <a:buClr>
          <a:srgbClr val="000000"/>
        </a:buClr>
        <a:buSzPct val="100000"/>
        <a:buFont typeface="Times New Roman" pitchFamily="16" charset="0"/>
        <a:defRPr sz="2000">
          <a:solidFill>
            <a:srgbClr val="000000"/>
          </a:solidFill>
          <a:latin typeface="+mn-lt"/>
          <a:ea typeface="+mn-ea"/>
          <a:cs typeface="+mn-cs"/>
        </a:defRPr>
      </a:lvl4pPr>
      <a:lvl5pPr marL="2057400" indent="-228600" algn="l" defTabSz="449263" rtl="0" fontAlgn="base" hangingPunct="0">
        <a:lnSpc>
          <a:spcPct val="94000"/>
        </a:lnSpc>
        <a:spcBef>
          <a:spcPts val="288"/>
        </a:spcBef>
        <a:spcAft>
          <a:spcPct val="0"/>
        </a:spcAft>
        <a:buClr>
          <a:srgbClr val="000000"/>
        </a:buClr>
        <a:buSzPct val="100000"/>
        <a:buFont typeface="Times New Roman" pitchFamily="16" charset="0"/>
        <a:defRPr sz="2000">
          <a:solidFill>
            <a:srgbClr val="000000"/>
          </a:solidFill>
          <a:latin typeface="+mn-lt"/>
          <a:ea typeface="+mn-ea"/>
          <a:cs typeface="+mn-cs"/>
        </a:defRPr>
      </a:lvl5pPr>
      <a:lvl6pPr marL="2514600" indent="-228600" algn="l" defTabSz="449263" rtl="0" fontAlgn="base" hangingPunct="0">
        <a:lnSpc>
          <a:spcPct val="94000"/>
        </a:lnSpc>
        <a:spcBef>
          <a:spcPts val="288"/>
        </a:spcBef>
        <a:spcAft>
          <a:spcPct val="0"/>
        </a:spcAft>
        <a:buClr>
          <a:srgbClr val="000000"/>
        </a:buClr>
        <a:buSzPct val="100000"/>
        <a:buFont typeface="Times New Roman" pitchFamily="16" charset="0"/>
        <a:defRPr sz="2000">
          <a:solidFill>
            <a:srgbClr val="000000"/>
          </a:solidFill>
          <a:latin typeface="+mn-lt"/>
          <a:ea typeface="+mn-ea"/>
          <a:cs typeface="+mn-cs"/>
        </a:defRPr>
      </a:lvl6pPr>
      <a:lvl7pPr marL="2971800" indent="-228600" algn="l" defTabSz="449263" rtl="0" fontAlgn="base" hangingPunct="0">
        <a:lnSpc>
          <a:spcPct val="94000"/>
        </a:lnSpc>
        <a:spcBef>
          <a:spcPts val="288"/>
        </a:spcBef>
        <a:spcAft>
          <a:spcPct val="0"/>
        </a:spcAft>
        <a:buClr>
          <a:srgbClr val="000000"/>
        </a:buClr>
        <a:buSzPct val="100000"/>
        <a:buFont typeface="Times New Roman" pitchFamily="16" charset="0"/>
        <a:defRPr sz="2000">
          <a:solidFill>
            <a:srgbClr val="000000"/>
          </a:solidFill>
          <a:latin typeface="+mn-lt"/>
          <a:ea typeface="+mn-ea"/>
          <a:cs typeface="+mn-cs"/>
        </a:defRPr>
      </a:lvl7pPr>
      <a:lvl8pPr marL="3429000" indent="-228600" algn="l" defTabSz="449263" rtl="0" fontAlgn="base" hangingPunct="0">
        <a:lnSpc>
          <a:spcPct val="94000"/>
        </a:lnSpc>
        <a:spcBef>
          <a:spcPts val="288"/>
        </a:spcBef>
        <a:spcAft>
          <a:spcPct val="0"/>
        </a:spcAft>
        <a:buClr>
          <a:srgbClr val="000000"/>
        </a:buClr>
        <a:buSzPct val="100000"/>
        <a:buFont typeface="Times New Roman" pitchFamily="16" charset="0"/>
        <a:defRPr sz="2000">
          <a:solidFill>
            <a:srgbClr val="000000"/>
          </a:solidFill>
          <a:latin typeface="+mn-lt"/>
          <a:ea typeface="+mn-ea"/>
          <a:cs typeface="+mn-cs"/>
        </a:defRPr>
      </a:lvl8pPr>
      <a:lvl9pPr marL="3886200" indent="-228600" algn="l" defTabSz="449263" rtl="0" fontAlgn="base" hangingPunct="0">
        <a:lnSpc>
          <a:spcPct val="94000"/>
        </a:lnSpc>
        <a:spcBef>
          <a:spcPts val="288"/>
        </a:spcBef>
        <a:spcAft>
          <a:spcPct val="0"/>
        </a:spcAft>
        <a:buClr>
          <a:srgbClr val="000000"/>
        </a:buClr>
        <a:buSzPct val="100000"/>
        <a:buFont typeface="Times New Roman" pitchFamily="16" charset="0"/>
        <a:defRPr sz="2000">
          <a:solidFill>
            <a:srgbClr val="000000"/>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720725" y="301625"/>
            <a:ext cx="8853488" cy="1260475"/>
          </a:xfrm>
          <a:prstGeom prst="rect">
            <a:avLst/>
          </a:prstGeom>
          <a:noFill/>
          <a:ln w="9525" cap="flat">
            <a:noFill/>
            <a:round/>
            <a:headEnd/>
            <a:tailEnd/>
          </a:ln>
          <a:effectLst/>
        </p:spPr>
        <p:txBody>
          <a:bodyPr vert="horz" wrap="square" lIns="0" tIns="0" rIns="0" bIns="0" numCol="1" anchor="ctr" anchorCtr="0" compatLnSpc="1">
            <a:prstTxWarp prst="textNoShape">
              <a:avLst/>
            </a:prstTxWarp>
          </a:bodyPr>
          <a:lstStyle/>
          <a:p>
            <a:pPr lvl="0"/>
            <a:r>
              <a:rPr lang="en-GB" smtClean="0"/>
              <a:t>Click to edit the title text format</a:t>
            </a:r>
          </a:p>
        </p:txBody>
      </p:sp>
      <p:sp>
        <p:nvSpPr>
          <p:cNvPr id="2050" name="Rectangle 2"/>
          <p:cNvSpPr>
            <a:spLocks noGrp="1" noChangeArrowheads="1"/>
          </p:cNvSpPr>
          <p:nvPr>
            <p:ph type="body" idx="1"/>
          </p:nvPr>
        </p:nvSpPr>
        <p:spPr bwMode="auto">
          <a:xfrm>
            <a:off x="720725" y="1768475"/>
            <a:ext cx="8853488" cy="4383088"/>
          </a:xfrm>
          <a:prstGeom prst="rect">
            <a:avLst/>
          </a:prstGeom>
          <a:noFill/>
          <a:ln w="9525" cap="flat">
            <a:solidFill>
              <a:srgbClr val="3465A4"/>
            </a:solidFill>
            <a:round/>
            <a:headEnd/>
            <a:tailEnd/>
          </a:ln>
          <a:effectLst/>
        </p:spPr>
        <p:txBody>
          <a:bodyPr vert="horz" wrap="square" lIns="0" tIns="24384" rIns="0" bIns="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p:txBody>
      </p:sp>
      <p:sp>
        <p:nvSpPr>
          <p:cNvPr id="2051" name="Rectangle 3"/>
          <p:cNvSpPr>
            <a:spLocks noGrp="1" noChangeArrowheads="1"/>
          </p:cNvSpPr>
          <p:nvPr>
            <p:ph type="dt"/>
          </p:nvPr>
        </p:nvSpPr>
        <p:spPr bwMode="auto">
          <a:xfrm>
            <a:off x="720725" y="5807075"/>
            <a:ext cx="2346325" cy="519113"/>
          </a:xfrm>
          <a:prstGeom prst="rect">
            <a:avLst/>
          </a:prstGeom>
          <a:noFill/>
          <a:ln w="9525" cap="flat">
            <a:noFill/>
            <a:round/>
            <a:headEnd/>
            <a:tailEnd/>
          </a:ln>
          <a:effectLst/>
        </p:spPr>
        <p:txBody>
          <a:bodyPr vert="horz" wrap="square" lIns="0" tIns="0" rIns="0" bIns="0" numCol="1" anchor="t" anchorCtr="0" compatLnSpc="1">
            <a:prstTxWarp prst="textNoShape">
              <a:avLst/>
            </a:prstTxWarp>
          </a:bodyPr>
          <a:lstStyle>
            <a:lvl1pPr>
              <a:lnSpc>
                <a:spcPct val="93000"/>
              </a:lnSpc>
              <a:tabLst>
                <a:tab pos="449263" algn="l"/>
                <a:tab pos="898525" algn="l"/>
                <a:tab pos="1347788" algn="l"/>
                <a:tab pos="1797050" algn="l"/>
                <a:tab pos="2246313" algn="l"/>
              </a:tabLst>
              <a:defRPr sz="1400">
                <a:solidFill>
                  <a:srgbClr val="000000"/>
                </a:solidFill>
                <a:latin typeface="Times New Roman" pitchFamily="16" charset="0"/>
                <a:ea typeface="DejaVu Sans" charset="0"/>
                <a:cs typeface="DejaVu Sans" charset="0"/>
              </a:defRPr>
            </a:lvl1pPr>
          </a:lstStyle>
          <a:p>
            <a:endParaRPr lang="en-IN"/>
          </a:p>
        </p:txBody>
      </p:sp>
      <p:sp>
        <p:nvSpPr>
          <p:cNvPr id="2052" name="Rectangle 4"/>
          <p:cNvSpPr>
            <a:spLocks noGrp="1" noChangeArrowheads="1"/>
          </p:cNvSpPr>
          <p:nvPr>
            <p:ph type="ftr"/>
          </p:nvPr>
        </p:nvSpPr>
        <p:spPr bwMode="auto">
          <a:xfrm>
            <a:off x="3448050" y="5807075"/>
            <a:ext cx="3194050" cy="519113"/>
          </a:xfrm>
          <a:prstGeom prst="rect">
            <a:avLst/>
          </a:prstGeom>
          <a:noFill/>
          <a:ln w="9525" cap="flat">
            <a:noFill/>
            <a:round/>
            <a:headEnd/>
            <a:tailEnd/>
          </a:ln>
          <a:effectLst/>
        </p:spPr>
        <p:txBody>
          <a:bodyPr vert="horz" wrap="square" lIns="0" tIns="0" rIns="0" bIns="0" numCol="1" anchor="t" anchorCtr="0" compatLnSpc="1">
            <a:prstTxWarp prst="textNoShape">
              <a:avLst/>
            </a:prstTxWarp>
          </a:bodyPr>
          <a:lstStyle>
            <a:lvl1pPr algn="ctr">
              <a:lnSpc>
                <a:spcPct val="97000"/>
              </a:lnSpc>
              <a:tabLst>
                <a:tab pos="449263" algn="l"/>
                <a:tab pos="898525" algn="l"/>
                <a:tab pos="1347788" algn="l"/>
                <a:tab pos="1797050" algn="l"/>
                <a:tab pos="2246313" algn="l"/>
                <a:tab pos="2695575" algn="l"/>
                <a:tab pos="3144838" algn="l"/>
              </a:tabLst>
              <a:defRPr sz="1400">
                <a:solidFill>
                  <a:srgbClr val="000000"/>
                </a:solidFill>
                <a:latin typeface="FZLiShu-S01" charset="0"/>
                <a:ea typeface="DejaVu Sans" charset="0"/>
                <a:cs typeface="DejaVu Sans" charset="0"/>
              </a:defRPr>
            </a:lvl1pPr>
          </a:lstStyle>
          <a:p>
            <a:r>
              <a:rPr lang="en-IN" smtClean="0"/>
              <a:t>© Adwaita Technologies     Confidential</a:t>
            </a:r>
            <a:endParaRPr lang="en-IN"/>
          </a:p>
        </p:txBody>
      </p:sp>
      <p:sp>
        <p:nvSpPr>
          <p:cNvPr id="2053" name="Rectangle 5"/>
          <p:cNvSpPr>
            <a:spLocks noGrp="1" noChangeArrowheads="1"/>
          </p:cNvSpPr>
          <p:nvPr>
            <p:ph type="sldNum"/>
          </p:nvPr>
        </p:nvSpPr>
        <p:spPr bwMode="auto">
          <a:xfrm>
            <a:off x="7227888" y="5807075"/>
            <a:ext cx="2346325" cy="519113"/>
          </a:xfrm>
          <a:prstGeom prst="rect">
            <a:avLst/>
          </a:prstGeom>
          <a:noFill/>
          <a:ln w="9525" cap="flat">
            <a:noFill/>
            <a:round/>
            <a:headEnd/>
            <a:tailEnd/>
          </a:ln>
          <a:effectLst/>
        </p:spPr>
        <p:txBody>
          <a:bodyPr vert="horz" wrap="square" lIns="0" tIns="0" rIns="0" bIns="0" numCol="1" anchor="t" anchorCtr="0" compatLnSpc="1">
            <a:prstTxWarp prst="textNoShape">
              <a:avLst/>
            </a:prstTxWarp>
          </a:bodyPr>
          <a:lstStyle>
            <a:lvl1pPr algn="r">
              <a:lnSpc>
                <a:spcPct val="97000"/>
              </a:lnSpc>
              <a:tabLst>
                <a:tab pos="449263" algn="l"/>
                <a:tab pos="898525" algn="l"/>
                <a:tab pos="1347788" algn="l"/>
                <a:tab pos="1797050" algn="l"/>
                <a:tab pos="2246313" algn="l"/>
              </a:tabLst>
              <a:defRPr sz="1400">
                <a:solidFill>
                  <a:srgbClr val="000000"/>
                </a:solidFill>
                <a:latin typeface="FZLiShu-S01" charset="0"/>
                <a:ea typeface="DejaVu Sans" charset="0"/>
                <a:cs typeface="DejaVu Sans" charset="0"/>
              </a:defRPr>
            </a:lvl1pPr>
          </a:lstStyle>
          <a:p>
            <a:fld id="{4D07F6BB-1841-44A8-8DB0-C1C14BDADA3B}" type="slidenum">
              <a:rPr lang="en-IN"/>
              <a:pPr/>
              <a:t>‹#›</a:t>
            </a:fld>
            <a:endParaRPr lang="en-I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defTabSz="449263" rtl="0" fontAlgn="base" hangingPunct="0">
        <a:lnSpc>
          <a:spcPct val="94000"/>
        </a:lnSpc>
        <a:spcBef>
          <a:spcPct val="0"/>
        </a:spcBef>
        <a:spcAft>
          <a:spcPct val="0"/>
        </a:spcAft>
        <a:buClr>
          <a:srgbClr val="000000"/>
        </a:buClr>
        <a:buSzPct val="100000"/>
        <a:buFont typeface="Times New Roman" pitchFamily="16" charset="0"/>
        <a:defRPr sz="4400" b="1">
          <a:solidFill>
            <a:srgbClr val="9999CC"/>
          </a:solidFill>
          <a:latin typeface="+mj-lt"/>
          <a:ea typeface="+mj-ea"/>
          <a:cs typeface="+mj-cs"/>
        </a:defRPr>
      </a:lvl1pPr>
      <a:lvl2pPr marL="742950" indent="-285750" algn="ctr" defTabSz="449263" rtl="0" fontAlgn="base" hangingPunct="0">
        <a:lnSpc>
          <a:spcPct val="94000"/>
        </a:lnSpc>
        <a:spcBef>
          <a:spcPct val="0"/>
        </a:spcBef>
        <a:spcAft>
          <a:spcPct val="0"/>
        </a:spcAft>
        <a:buClr>
          <a:srgbClr val="000000"/>
        </a:buClr>
        <a:buSzPct val="100000"/>
        <a:buFont typeface="Times New Roman" pitchFamily="16" charset="0"/>
        <a:defRPr sz="4400" b="1">
          <a:solidFill>
            <a:srgbClr val="9999CC"/>
          </a:solidFill>
          <a:latin typeface="Arial" charset="0"/>
          <a:cs typeface="Arial Unicode MS" charset="0"/>
        </a:defRPr>
      </a:lvl2pPr>
      <a:lvl3pPr marL="1143000" indent="-228600" algn="ctr" defTabSz="449263" rtl="0" fontAlgn="base" hangingPunct="0">
        <a:lnSpc>
          <a:spcPct val="94000"/>
        </a:lnSpc>
        <a:spcBef>
          <a:spcPct val="0"/>
        </a:spcBef>
        <a:spcAft>
          <a:spcPct val="0"/>
        </a:spcAft>
        <a:buClr>
          <a:srgbClr val="000000"/>
        </a:buClr>
        <a:buSzPct val="100000"/>
        <a:buFont typeface="Times New Roman" pitchFamily="16" charset="0"/>
        <a:defRPr sz="4400" b="1">
          <a:solidFill>
            <a:srgbClr val="9999CC"/>
          </a:solidFill>
          <a:latin typeface="Arial" charset="0"/>
          <a:cs typeface="Arial Unicode MS" charset="0"/>
        </a:defRPr>
      </a:lvl3pPr>
      <a:lvl4pPr marL="1600200" indent="-228600" algn="ctr" defTabSz="449263" rtl="0" fontAlgn="base" hangingPunct="0">
        <a:lnSpc>
          <a:spcPct val="94000"/>
        </a:lnSpc>
        <a:spcBef>
          <a:spcPct val="0"/>
        </a:spcBef>
        <a:spcAft>
          <a:spcPct val="0"/>
        </a:spcAft>
        <a:buClr>
          <a:srgbClr val="000000"/>
        </a:buClr>
        <a:buSzPct val="100000"/>
        <a:buFont typeface="Times New Roman" pitchFamily="16" charset="0"/>
        <a:defRPr sz="4400" b="1">
          <a:solidFill>
            <a:srgbClr val="9999CC"/>
          </a:solidFill>
          <a:latin typeface="Arial" charset="0"/>
          <a:cs typeface="Arial Unicode MS" charset="0"/>
        </a:defRPr>
      </a:lvl4pPr>
      <a:lvl5pPr marL="2057400" indent="-228600" algn="ctr" defTabSz="449263" rtl="0" fontAlgn="base" hangingPunct="0">
        <a:lnSpc>
          <a:spcPct val="94000"/>
        </a:lnSpc>
        <a:spcBef>
          <a:spcPct val="0"/>
        </a:spcBef>
        <a:spcAft>
          <a:spcPct val="0"/>
        </a:spcAft>
        <a:buClr>
          <a:srgbClr val="000000"/>
        </a:buClr>
        <a:buSzPct val="100000"/>
        <a:buFont typeface="Times New Roman" pitchFamily="16" charset="0"/>
        <a:defRPr sz="4400" b="1">
          <a:solidFill>
            <a:srgbClr val="9999CC"/>
          </a:solidFill>
          <a:latin typeface="Arial" charset="0"/>
          <a:cs typeface="Arial Unicode MS" charset="0"/>
        </a:defRPr>
      </a:lvl5pPr>
      <a:lvl6pPr marL="2514600" indent="-228600" algn="ctr" defTabSz="449263" rtl="0" fontAlgn="base" hangingPunct="0">
        <a:lnSpc>
          <a:spcPct val="94000"/>
        </a:lnSpc>
        <a:spcBef>
          <a:spcPct val="0"/>
        </a:spcBef>
        <a:spcAft>
          <a:spcPct val="0"/>
        </a:spcAft>
        <a:buClr>
          <a:srgbClr val="000000"/>
        </a:buClr>
        <a:buSzPct val="100000"/>
        <a:buFont typeface="Times New Roman" pitchFamily="16" charset="0"/>
        <a:defRPr sz="4400" b="1">
          <a:solidFill>
            <a:srgbClr val="9999CC"/>
          </a:solidFill>
          <a:latin typeface="Arial" charset="0"/>
          <a:cs typeface="Arial Unicode MS" charset="0"/>
        </a:defRPr>
      </a:lvl6pPr>
      <a:lvl7pPr marL="2971800" indent="-228600" algn="ctr" defTabSz="449263" rtl="0" fontAlgn="base" hangingPunct="0">
        <a:lnSpc>
          <a:spcPct val="94000"/>
        </a:lnSpc>
        <a:spcBef>
          <a:spcPct val="0"/>
        </a:spcBef>
        <a:spcAft>
          <a:spcPct val="0"/>
        </a:spcAft>
        <a:buClr>
          <a:srgbClr val="000000"/>
        </a:buClr>
        <a:buSzPct val="100000"/>
        <a:buFont typeface="Times New Roman" pitchFamily="16" charset="0"/>
        <a:defRPr sz="4400" b="1">
          <a:solidFill>
            <a:srgbClr val="9999CC"/>
          </a:solidFill>
          <a:latin typeface="Arial" charset="0"/>
          <a:cs typeface="Arial Unicode MS" charset="0"/>
        </a:defRPr>
      </a:lvl7pPr>
      <a:lvl8pPr marL="3429000" indent="-228600" algn="ctr" defTabSz="449263" rtl="0" fontAlgn="base" hangingPunct="0">
        <a:lnSpc>
          <a:spcPct val="94000"/>
        </a:lnSpc>
        <a:spcBef>
          <a:spcPct val="0"/>
        </a:spcBef>
        <a:spcAft>
          <a:spcPct val="0"/>
        </a:spcAft>
        <a:buClr>
          <a:srgbClr val="000000"/>
        </a:buClr>
        <a:buSzPct val="100000"/>
        <a:buFont typeface="Times New Roman" pitchFamily="16" charset="0"/>
        <a:defRPr sz="4400" b="1">
          <a:solidFill>
            <a:srgbClr val="9999CC"/>
          </a:solidFill>
          <a:latin typeface="Arial" charset="0"/>
          <a:cs typeface="Arial Unicode MS" charset="0"/>
        </a:defRPr>
      </a:lvl8pPr>
      <a:lvl9pPr marL="3886200" indent="-228600" algn="ctr" defTabSz="449263" rtl="0" fontAlgn="base" hangingPunct="0">
        <a:lnSpc>
          <a:spcPct val="94000"/>
        </a:lnSpc>
        <a:spcBef>
          <a:spcPct val="0"/>
        </a:spcBef>
        <a:spcAft>
          <a:spcPct val="0"/>
        </a:spcAft>
        <a:buClr>
          <a:srgbClr val="000000"/>
        </a:buClr>
        <a:buSzPct val="100000"/>
        <a:buFont typeface="Times New Roman" pitchFamily="16" charset="0"/>
        <a:defRPr sz="4400" b="1">
          <a:solidFill>
            <a:srgbClr val="9999CC"/>
          </a:solidFill>
          <a:latin typeface="Arial" charset="0"/>
          <a:cs typeface="Arial Unicode MS" charset="0"/>
        </a:defRPr>
      </a:lvl9pPr>
    </p:titleStyle>
    <p:bodyStyle>
      <a:lvl1pPr marL="342900" indent="-342900" algn="l" defTabSz="449263" rtl="0" fontAlgn="base" hangingPunct="0">
        <a:lnSpc>
          <a:spcPct val="94000"/>
        </a:lnSpc>
        <a:spcBef>
          <a:spcPct val="0"/>
        </a:spcBef>
        <a:spcAft>
          <a:spcPts val="1413"/>
        </a:spcAft>
        <a:buClr>
          <a:srgbClr val="000000"/>
        </a:buClr>
        <a:buSzPct val="100000"/>
        <a:buFont typeface="Times New Roman" pitchFamily="16" charset="0"/>
        <a:defRPr sz="3200">
          <a:solidFill>
            <a:srgbClr val="000000"/>
          </a:solidFill>
          <a:latin typeface="+mn-lt"/>
          <a:ea typeface="+mn-ea"/>
          <a:cs typeface="+mn-cs"/>
        </a:defRPr>
      </a:lvl1pPr>
      <a:lvl2pPr marL="742950" indent="-285750" algn="l" defTabSz="449263" rtl="0" fontAlgn="base" hangingPunct="0">
        <a:lnSpc>
          <a:spcPct val="94000"/>
        </a:lnSpc>
        <a:spcBef>
          <a:spcPct val="0"/>
        </a:spcBef>
        <a:spcAft>
          <a:spcPts val="1138"/>
        </a:spcAft>
        <a:buClr>
          <a:srgbClr val="000000"/>
        </a:buClr>
        <a:buSzPct val="100000"/>
        <a:buFont typeface="Times New Roman" pitchFamily="16" charset="0"/>
        <a:defRPr sz="2800">
          <a:solidFill>
            <a:srgbClr val="000000"/>
          </a:solidFill>
          <a:latin typeface="+mn-lt"/>
          <a:cs typeface="+mn-cs"/>
        </a:defRPr>
      </a:lvl2pPr>
      <a:lvl3pPr marL="1143000" indent="-228600" algn="l" defTabSz="449263" rtl="0" fontAlgn="base" hangingPunct="0">
        <a:lnSpc>
          <a:spcPct val="94000"/>
        </a:lnSpc>
        <a:spcBef>
          <a:spcPct val="0"/>
        </a:spcBef>
        <a:spcAft>
          <a:spcPts val="850"/>
        </a:spcAft>
        <a:buClr>
          <a:srgbClr val="000000"/>
        </a:buClr>
        <a:buSzPct val="100000"/>
        <a:buFont typeface="Times New Roman" pitchFamily="16" charset="0"/>
        <a:defRPr sz="2400">
          <a:solidFill>
            <a:srgbClr val="000000"/>
          </a:solidFill>
          <a:latin typeface="+mn-lt"/>
          <a:cs typeface="+mn-cs"/>
        </a:defRPr>
      </a:lvl3pPr>
      <a:lvl4pPr marL="1600200" indent="-228600" algn="l" defTabSz="449263" rtl="0" fontAlgn="base" hangingPunct="0">
        <a:lnSpc>
          <a:spcPct val="94000"/>
        </a:lnSpc>
        <a:spcBef>
          <a:spcPct val="0"/>
        </a:spcBef>
        <a:spcAft>
          <a:spcPts val="575"/>
        </a:spcAft>
        <a:buClr>
          <a:srgbClr val="000000"/>
        </a:buClr>
        <a:buSzPct val="100000"/>
        <a:buFont typeface="Times New Roman" pitchFamily="16" charset="0"/>
        <a:defRPr sz="2000">
          <a:solidFill>
            <a:srgbClr val="000000"/>
          </a:solidFill>
          <a:latin typeface="+mn-lt"/>
          <a:cs typeface="+mn-cs"/>
        </a:defRPr>
      </a:lvl4pPr>
      <a:lvl5pPr marL="2057400" indent="-228600" algn="l" defTabSz="449263" rtl="0" fontAlgn="base" hangingPunct="0">
        <a:lnSpc>
          <a:spcPct val="94000"/>
        </a:lnSpc>
        <a:spcBef>
          <a:spcPct val="0"/>
        </a:spcBef>
        <a:spcAft>
          <a:spcPts val="288"/>
        </a:spcAft>
        <a:buClr>
          <a:srgbClr val="000000"/>
        </a:buClr>
        <a:buSzPct val="100000"/>
        <a:buFont typeface="Times New Roman" pitchFamily="16" charset="0"/>
        <a:defRPr sz="2000">
          <a:solidFill>
            <a:srgbClr val="000000"/>
          </a:solidFill>
          <a:latin typeface="+mn-lt"/>
          <a:cs typeface="+mn-cs"/>
        </a:defRPr>
      </a:lvl5pPr>
      <a:lvl6pPr marL="2514600" indent="-228600" algn="l" defTabSz="449263" rtl="0" fontAlgn="base" hangingPunct="0">
        <a:lnSpc>
          <a:spcPct val="94000"/>
        </a:lnSpc>
        <a:spcBef>
          <a:spcPct val="0"/>
        </a:spcBef>
        <a:spcAft>
          <a:spcPts val="288"/>
        </a:spcAft>
        <a:buClr>
          <a:srgbClr val="000000"/>
        </a:buClr>
        <a:buSzPct val="100000"/>
        <a:buFont typeface="Times New Roman" pitchFamily="16" charset="0"/>
        <a:defRPr sz="2000">
          <a:solidFill>
            <a:srgbClr val="000000"/>
          </a:solidFill>
          <a:latin typeface="+mn-lt"/>
          <a:cs typeface="+mn-cs"/>
        </a:defRPr>
      </a:lvl6pPr>
      <a:lvl7pPr marL="2971800" indent="-228600" algn="l" defTabSz="449263" rtl="0" fontAlgn="base" hangingPunct="0">
        <a:lnSpc>
          <a:spcPct val="94000"/>
        </a:lnSpc>
        <a:spcBef>
          <a:spcPct val="0"/>
        </a:spcBef>
        <a:spcAft>
          <a:spcPts val="288"/>
        </a:spcAft>
        <a:buClr>
          <a:srgbClr val="000000"/>
        </a:buClr>
        <a:buSzPct val="100000"/>
        <a:buFont typeface="Times New Roman" pitchFamily="16" charset="0"/>
        <a:defRPr sz="2000">
          <a:solidFill>
            <a:srgbClr val="000000"/>
          </a:solidFill>
          <a:latin typeface="+mn-lt"/>
          <a:cs typeface="+mn-cs"/>
        </a:defRPr>
      </a:lvl7pPr>
      <a:lvl8pPr marL="3429000" indent="-228600" algn="l" defTabSz="449263" rtl="0" fontAlgn="base" hangingPunct="0">
        <a:lnSpc>
          <a:spcPct val="94000"/>
        </a:lnSpc>
        <a:spcBef>
          <a:spcPct val="0"/>
        </a:spcBef>
        <a:spcAft>
          <a:spcPts val="288"/>
        </a:spcAft>
        <a:buClr>
          <a:srgbClr val="000000"/>
        </a:buClr>
        <a:buSzPct val="100000"/>
        <a:buFont typeface="Times New Roman" pitchFamily="16" charset="0"/>
        <a:defRPr sz="2000">
          <a:solidFill>
            <a:srgbClr val="000000"/>
          </a:solidFill>
          <a:latin typeface="+mn-lt"/>
          <a:cs typeface="+mn-cs"/>
        </a:defRPr>
      </a:lvl8pPr>
      <a:lvl9pPr marL="3886200" indent="-228600" algn="l" defTabSz="449263" rtl="0" fontAlgn="base" hangingPunct="0">
        <a:lnSpc>
          <a:spcPct val="94000"/>
        </a:lnSpc>
        <a:spcBef>
          <a:spcPct val="0"/>
        </a:spcBef>
        <a:spcAft>
          <a:spcPts val="288"/>
        </a:spcAft>
        <a:buClr>
          <a:srgbClr val="000000"/>
        </a:buClr>
        <a:buSzPct val="100000"/>
        <a:buFont typeface="Times New Roman" pitchFamily="16" charset="0"/>
        <a:defRPr sz="2000">
          <a:solidFill>
            <a:srgbClr val="000000"/>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comments" Target="../comments/comment9.xml"/><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comments" Target="../comments/comment10.xml"/><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5.xml"/><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comments" Target="../comments/comment6.xml"/><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comments" Target="../comments/comment7.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comments" Target="../comments/commen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6696075" y="4810125"/>
            <a:ext cx="2879725" cy="1255728"/>
          </a:xfrm>
          <a:prstGeom prst="rect">
            <a:avLst/>
          </a:prstGeom>
          <a:noFill/>
          <a:ln w="9525" cap="flat">
            <a:noFill/>
            <a:round/>
            <a:headEnd/>
            <a:tailEnd/>
          </a:ln>
          <a:effectLst/>
        </p:spPr>
        <p:txBody>
          <a:bodyPr lIns="90000" tIns="45000" rIns="90000" bIns="45000"/>
          <a:lstStyle/>
          <a:p>
            <a:pPr>
              <a:lnSpc>
                <a:spcPct val="106000"/>
              </a:lnSpc>
              <a:tabLst>
                <a:tab pos="449263" algn="l"/>
                <a:tab pos="898525" algn="l"/>
                <a:tab pos="1347788" algn="l"/>
                <a:tab pos="1797050" algn="l"/>
                <a:tab pos="2246313" algn="l"/>
                <a:tab pos="2695575" algn="l"/>
              </a:tabLst>
            </a:pPr>
            <a:r>
              <a:rPr lang="en-IN" sz="3600" dirty="0" smtClean="0">
                <a:solidFill>
                  <a:srgbClr val="000000"/>
                </a:solidFill>
                <a:latin typeface="Amaze" charset="0"/>
                <a:ea typeface="Droid Sans Fallback" charset="0"/>
                <a:cs typeface="Droid Sans Fallback" charset="0"/>
              </a:rPr>
              <a:t>Tag line here</a:t>
            </a:r>
            <a:endParaRPr lang="en-IN" sz="3600" dirty="0">
              <a:solidFill>
                <a:srgbClr val="000000"/>
              </a:solidFill>
              <a:latin typeface="Amaze" charset="0"/>
              <a:ea typeface="Droid Sans Fallback" charset="0"/>
              <a:cs typeface="Droid Sans Fallback" charset="0"/>
            </a:endParaRPr>
          </a:p>
        </p:txBody>
      </p:sp>
      <p:sp>
        <p:nvSpPr>
          <p:cNvPr id="4098" name="Text Box 2"/>
          <p:cNvSpPr txBox="1">
            <a:spLocks noChangeArrowheads="1"/>
          </p:cNvSpPr>
          <p:nvPr/>
        </p:nvSpPr>
        <p:spPr bwMode="auto">
          <a:xfrm>
            <a:off x="3276600" y="2376488"/>
            <a:ext cx="5688013" cy="2336800"/>
          </a:xfrm>
          <a:prstGeom prst="rect">
            <a:avLst/>
          </a:prstGeom>
          <a:noFill/>
          <a:ln w="9525" cap="flat">
            <a:noFill/>
            <a:round/>
            <a:headEnd/>
            <a:tailEnd/>
          </a:ln>
          <a:effectLst/>
        </p:spPr>
        <p:txBody>
          <a:bodyPr lIns="90000" tIns="45000" rIns="90000" bIns="45000"/>
          <a:lstStyle/>
          <a:p>
            <a:pPr>
              <a:lnSpc>
                <a:spcPct val="102000"/>
              </a:lnSpc>
              <a:tabLst>
                <a:tab pos="449263" algn="l"/>
                <a:tab pos="898525" algn="l"/>
                <a:tab pos="1347788" algn="l"/>
                <a:tab pos="1797050" algn="l"/>
                <a:tab pos="2246313" algn="l"/>
                <a:tab pos="2695575" algn="l"/>
                <a:tab pos="3144838" algn="l"/>
                <a:tab pos="3594100" algn="l"/>
                <a:tab pos="4043363" algn="l"/>
                <a:tab pos="4492625" algn="l"/>
                <a:tab pos="4941888" algn="l"/>
                <a:tab pos="5391150" algn="l"/>
              </a:tabLst>
            </a:pPr>
            <a:r>
              <a:rPr lang="en-IN" sz="7200" dirty="0" smtClean="0">
                <a:solidFill>
                  <a:srgbClr val="000000"/>
                </a:solidFill>
                <a:latin typeface="Samarkan" charset="0"/>
                <a:ea typeface="Droid Sans Fallback" charset="0"/>
                <a:cs typeface="Droid Sans Fallback" charset="0"/>
              </a:rPr>
              <a:t>Test 1</a:t>
            </a:r>
            <a:endParaRPr lang="en-IN" sz="7200" dirty="0">
              <a:solidFill>
                <a:srgbClr val="000000"/>
              </a:solidFill>
              <a:latin typeface="Samarkan" charset="0"/>
              <a:ea typeface="Droid Sans Fallback" charset="0"/>
              <a:cs typeface="Droid Sans Fallback" charset="0"/>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Grp="1" noChangeArrowheads="1"/>
          </p:cNvSpPr>
          <p:nvPr>
            <p:ph type="title"/>
          </p:nvPr>
        </p:nvSpPr>
        <p:spPr>
          <a:xfrm>
            <a:off x="720725" y="301625"/>
            <a:ext cx="8855075" cy="1262063"/>
          </a:xfrm>
          <a:ln/>
        </p:spPr>
        <p:txBody>
          <a:bodyPr tIns="16764"/>
          <a:lstStyle/>
          <a:p>
            <a:pPr>
              <a:lnSpc>
                <a:spcPct val="97000"/>
              </a:lnSpc>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Lst>
            </a:pPr>
            <a:r>
              <a:rPr lang="en-IN" dirty="0">
                <a:latin typeface="FZLiShu-S01" charset="0"/>
              </a:rPr>
              <a:t>What we offer..</a:t>
            </a:r>
          </a:p>
        </p:txBody>
      </p:sp>
      <p:sp>
        <p:nvSpPr>
          <p:cNvPr id="17410" name="Rectangle 2"/>
          <p:cNvSpPr>
            <a:spLocks noGrp="1" noChangeArrowheads="1"/>
          </p:cNvSpPr>
          <p:nvPr>
            <p:ph type="body" idx="1"/>
          </p:nvPr>
        </p:nvSpPr>
        <p:spPr>
          <a:xfrm>
            <a:off x="720725" y="1768475"/>
            <a:ext cx="8855075" cy="4013200"/>
          </a:xfrm>
          <a:ln w="10080">
            <a:solidFill>
              <a:srgbClr val="000000"/>
            </a:solidFill>
          </a:ln>
          <a:effectLst>
            <a:outerShdw algn="ctr" rotWithShape="0">
              <a:srgbClr val="000000"/>
            </a:outerShdw>
          </a:effectLst>
        </p:spPr>
        <p:txBody>
          <a:bodyPr lIns="5040" tIns="33488" rIns="5040" bIns="5040"/>
          <a:lstStyle/>
          <a:p>
            <a:pPr marL="863600" indent="-646113">
              <a:lnSpc>
                <a:spcPct val="92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Lst>
            </a:pPr>
            <a:r>
              <a:rPr lang="en-IN" sz="2800" dirty="0" smtClean="0">
                <a:latin typeface="FZKai-Z03" charset="0"/>
              </a:rPr>
              <a:t>Offer 1</a:t>
            </a:r>
            <a:endParaRPr lang="en-IN" sz="2800" dirty="0">
              <a:latin typeface="FZKai-Z03" charset="0"/>
            </a:endParaRPr>
          </a:p>
          <a:p>
            <a:pPr marL="863600" indent="-646113">
              <a:lnSpc>
                <a:spcPct val="92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Lst>
            </a:pPr>
            <a:r>
              <a:rPr lang="en-IN" sz="2800" dirty="0" smtClean="0">
                <a:latin typeface="FZKai-Z03" charset="0"/>
              </a:rPr>
              <a:t>Offer 2</a:t>
            </a:r>
          </a:p>
          <a:p>
            <a:pPr marL="863600" indent="-646113">
              <a:lnSpc>
                <a:spcPct val="92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Lst>
            </a:pPr>
            <a:r>
              <a:rPr lang="en-IN" sz="2800" dirty="0" smtClean="0">
                <a:latin typeface="FZKai-Z03" charset="0"/>
              </a:rPr>
              <a:t>Offer 3</a:t>
            </a:r>
          </a:p>
          <a:p>
            <a:pPr marL="863600" indent="-646113">
              <a:lnSpc>
                <a:spcPct val="92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Lst>
            </a:pPr>
            <a:r>
              <a:rPr lang="en-IN" sz="2800" dirty="0" smtClean="0">
                <a:latin typeface="FZKai-Z03" charset="0"/>
              </a:rPr>
              <a:t>Offer 4</a:t>
            </a:r>
            <a:endParaRPr lang="en-IN" sz="2800" dirty="0">
              <a:latin typeface="FZKai-Z03" charset="0"/>
            </a:endParaRPr>
          </a:p>
          <a:p>
            <a:pPr marL="863600" indent="-646113">
              <a:lnSpc>
                <a:spcPct val="92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Lst>
            </a:pPr>
            <a:r>
              <a:rPr lang="en-IN" sz="2800" dirty="0" smtClean="0">
                <a:latin typeface="FZKai-Z03" charset="0"/>
              </a:rPr>
              <a:t>Offer 5</a:t>
            </a:r>
            <a:endParaRPr lang="en-IN" sz="2800" dirty="0">
              <a:latin typeface="FZKai-Z03" charset="0"/>
            </a:endParaRPr>
          </a:p>
          <a:p>
            <a:pPr marL="863600" indent="-646113">
              <a:lnSpc>
                <a:spcPct val="92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Lst>
            </a:pPr>
            <a:r>
              <a:rPr lang="en-IN" sz="2800" dirty="0" smtClean="0">
                <a:latin typeface="FZKai-Z03" charset="0"/>
              </a:rPr>
              <a:t>Offer 6 </a:t>
            </a:r>
            <a:endParaRPr lang="en-IN" sz="2800" dirty="0">
              <a:latin typeface="FZKai-Z03" charset="0"/>
            </a:endParaRPr>
          </a:p>
        </p:txBody>
      </p:sp>
      <p:pic>
        <p:nvPicPr>
          <p:cNvPr id="17411" name="Picture 3"/>
          <p:cNvPicPr>
            <a:picLocks noChangeAspect="1" noChangeArrowheads="1"/>
          </p:cNvPicPr>
          <p:nvPr/>
        </p:nvPicPr>
        <p:blipFill>
          <a:blip r:embed="rId3" cstate="print"/>
          <a:srcRect/>
          <a:stretch>
            <a:fillRect/>
          </a:stretch>
        </p:blipFill>
        <p:spPr bwMode="auto">
          <a:xfrm>
            <a:off x="8486775" y="4814888"/>
            <a:ext cx="873125" cy="873125"/>
          </a:xfrm>
          <a:prstGeom prst="rect">
            <a:avLst/>
          </a:prstGeom>
          <a:noFill/>
          <a:ln w="9525" cap="flat">
            <a:noFill/>
            <a:round/>
            <a:headEnd/>
            <a:tailEnd/>
          </a:ln>
          <a:effectLst/>
        </p:spPr>
      </p:pic>
      <p:pic>
        <p:nvPicPr>
          <p:cNvPr id="17412" name="Picture 4"/>
          <p:cNvPicPr>
            <a:picLocks noChangeAspect="1" noChangeArrowheads="1"/>
          </p:cNvPicPr>
          <p:nvPr/>
        </p:nvPicPr>
        <p:blipFill>
          <a:blip r:embed="rId4" cstate="print"/>
          <a:srcRect/>
          <a:stretch>
            <a:fillRect/>
          </a:stretch>
        </p:blipFill>
        <p:spPr bwMode="auto">
          <a:xfrm>
            <a:off x="8126413" y="2303463"/>
            <a:ext cx="946150" cy="550862"/>
          </a:xfrm>
          <a:prstGeom prst="rect">
            <a:avLst/>
          </a:prstGeom>
          <a:noFill/>
          <a:ln w="9525" cap="flat">
            <a:noFill/>
            <a:round/>
            <a:headEnd/>
            <a:tailEnd/>
          </a:ln>
          <a:effectLst/>
        </p:spPr>
      </p:pic>
      <p:pic>
        <p:nvPicPr>
          <p:cNvPr id="17413" name="Picture 5"/>
          <p:cNvPicPr>
            <a:picLocks noChangeAspect="1" noChangeArrowheads="1"/>
          </p:cNvPicPr>
          <p:nvPr/>
        </p:nvPicPr>
        <p:blipFill>
          <a:blip r:embed="rId5" cstate="print"/>
          <a:srcRect/>
          <a:stretch>
            <a:fillRect/>
          </a:stretch>
        </p:blipFill>
        <p:spPr bwMode="auto">
          <a:xfrm>
            <a:off x="7632700" y="4725988"/>
            <a:ext cx="595313" cy="1023937"/>
          </a:xfrm>
          <a:prstGeom prst="rect">
            <a:avLst/>
          </a:prstGeom>
          <a:noFill/>
          <a:ln w="9525" cap="flat">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noGrp="1" noChangeArrowheads="1"/>
          </p:cNvSpPr>
          <p:nvPr>
            <p:ph type="title"/>
          </p:nvPr>
        </p:nvSpPr>
        <p:spPr>
          <a:xfrm>
            <a:off x="720725" y="301625"/>
            <a:ext cx="8855075" cy="1262063"/>
          </a:xfrm>
          <a:ln/>
        </p:spPr>
        <p:txBody>
          <a:bodyPr tIns="16764"/>
          <a:lstStyle/>
          <a:p>
            <a:pPr>
              <a:lnSpc>
                <a:spcPct val="97000"/>
              </a:lnSpc>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Lst>
            </a:pPr>
            <a:r>
              <a:rPr lang="en-IN" dirty="0" smtClean="0">
                <a:latin typeface="FZLiShu-S01" charset="0"/>
              </a:rPr>
              <a:t>Us &amp; </a:t>
            </a:r>
            <a:r>
              <a:rPr lang="en-IN" dirty="0" err="1">
                <a:latin typeface="FZLiShu-S01" charset="0"/>
              </a:rPr>
              <a:t>OpenSource</a:t>
            </a:r>
            <a:endParaRPr lang="en-IN" dirty="0">
              <a:latin typeface="FZLiShu-S01" charset="0"/>
            </a:endParaRPr>
          </a:p>
        </p:txBody>
      </p:sp>
      <p:sp>
        <p:nvSpPr>
          <p:cNvPr id="20482" name="Rectangle 2"/>
          <p:cNvSpPr>
            <a:spLocks noGrp="1" noChangeArrowheads="1"/>
          </p:cNvSpPr>
          <p:nvPr>
            <p:ph type="body" idx="1"/>
          </p:nvPr>
        </p:nvSpPr>
        <p:spPr>
          <a:xfrm>
            <a:off x="720725" y="1768475"/>
            <a:ext cx="8855075" cy="4000500"/>
          </a:xfrm>
          <a:ln w="10080">
            <a:solidFill>
              <a:srgbClr val="000000"/>
            </a:solidFill>
          </a:ln>
          <a:effectLst>
            <a:outerShdw algn="ctr" rotWithShape="0">
              <a:srgbClr val="000000"/>
            </a:outerShdw>
          </a:effectLst>
        </p:spPr>
        <p:txBody>
          <a:bodyPr lIns="5040" tIns="5040" rIns="5040" bIns="5040"/>
          <a:lstStyle/>
          <a:p>
            <a:pPr marL="863600" indent="-646113" algn="just">
              <a:lnSpc>
                <a:spcPct val="92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Lst>
            </a:pPr>
            <a:r>
              <a:rPr lang="en-IN" sz="2800" dirty="0" smtClean="0">
                <a:latin typeface="FZKai-Z03" charset="0"/>
              </a:rPr>
              <a:t>We are a </a:t>
            </a:r>
            <a:r>
              <a:rPr lang="en-IN" sz="2800" dirty="0">
                <a:latin typeface="FZKai-Z03" charset="0"/>
              </a:rPr>
              <a:t>big believer in the open source movement. The management encourages all its employees to use open source software </a:t>
            </a:r>
          </a:p>
          <a:p>
            <a:pPr marL="863600" indent="-646113" algn="just">
              <a:lnSpc>
                <a:spcPct val="138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Lst>
            </a:pPr>
            <a:r>
              <a:rPr lang="en-IN" sz="2800" dirty="0">
                <a:latin typeface="FZKai-Z03" charset="0"/>
              </a:rPr>
              <a:t>The employees </a:t>
            </a:r>
            <a:r>
              <a:rPr lang="en-IN" sz="2800" dirty="0" smtClean="0">
                <a:latin typeface="FZKai-Z03" charset="0"/>
              </a:rPr>
              <a:t>are </a:t>
            </a:r>
            <a:r>
              <a:rPr lang="en-IN" sz="2800" dirty="0">
                <a:latin typeface="FZKai-Z03" charset="0"/>
              </a:rPr>
              <a:t>active members of the open source community and contribute on a daily basis</a:t>
            </a:r>
          </a:p>
          <a:p>
            <a:pPr marL="863600" indent="-646113" algn="just">
              <a:lnSpc>
                <a:spcPct val="92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Lst>
            </a:pPr>
            <a:r>
              <a:rPr lang="en-IN" sz="2800" dirty="0">
                <a:latin typeface="FZKai-Z03" charset="0"/>
              </a:rPr>
              <a:t>This presentation, logos have been designed using open source - </a:t>
            </a:r>
            <a:r>
              <a:rPr lang="en-IN" sz="2800" dirty="0" err="1">
                <a:latin typeface="FZKai-Z03" charset="0"/>
              </a:rPr>
              <a:t>LibreOffice</a:t>
            </a:r>
            <a:r>
              <a:rPr lang="en-IN" sz="2800" dirty="0">
                <a:latin typeface="FZKai-Z03" charset="0"/>
              </a:rPr>
              <a:t> and Gimp</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Grp="1" noChangeArrowheads="1"/>
          </p:cNvSpPr>
          <p:nvPr>
            <p:ph type="title"/>
          </p:nvPr>
        </p:nvSpPr>
        <p:spPr>
          <a:xfrm>
            <a:off x="720725" y="301625"/>
            <a:ext cx="8855075" cy="1262063"/>
          </a:xfrm>
          <a:ln/>
        </p:spPr>
        <p:txBody>
          <a:bodyPr tIns="16764"/>
          <a:lstStyle/>
          <a:p>
            <a:pPr>
              <a:lnSpc>
                <a:spcPct val="97000"/>
              </a:lnSpc>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Lst>
            </a:pPr>
            <a:r>
              <a:rPr lang="en-IN">
                <a:latin typeface="FZLiShu-S01" charset="0"/>
              </a:rPr>
              <a:t>Agenda</a:t>
            </a:r>
          </a:p>
        </p:txBody>
      </p:sp>
      <p:sp>
        <p:nvSpPr>
          <p:cNvPr id="5122" name="Rectangle 2"/>
          <p:cNvSpPr>
            <a:spLocks noGrp="1" noChangeArrowheads="1"/>
          </p:cNvSpPr>
          <p:nvPr>
            <p:ph type="body" idx="1"/>
          </p:nvPr>
        </p:nvSpPr>
        <p:spPr>
          <a:xfrm>
            <a:off x="720725" y="1563688"/>
            <a:ext cx="3600450" cy="4052887"/>
          </a:xfrm>
          <a:ln w="10080">
            <a:solidFill>
              <a:srgbClr val="000000"/>
            </a:solidFill>
          </a:ln>
          <a:effectLst>
            <a:outerShdw algn="ctr" rotWithShape="0">
              <a:srgbClr val="000000"/>
            </a:outerShdw>
          </a:effectLst>
        </p:spPr>
        <p:txBody>
          <a:bodyPr lIns="5040" tIns="33488" rIns="5040" bIns="5040"/>
          <a:lstStyle/>
          <a:p>
            <a:pPr marL="863600" indent="-646113">
              <a:lnSpc>
                <a:spcPct val="92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Lst>
            </a:pPr>
            <a:r>
              <a:rPr lang="en-IN" sz="2800" dirty="0" smtClean="0">
                <a:latin typeface="FZKai-Z03" charset="0"/>
              </a:rPr>
              <a:t>Agenda1</a:t>
            </a:r>
            <a:endParaRPr lang="en-IN" sz="2800" dirty="0">
              <a:latin typeface="FZKai-Z03" charset="0"/>
            </a:endParaRPr>
          </a:p>
          <a:p>
            <a:pPr marL="863600" indent="-646113">
              <a:lnSpc>
                <a:spcPct val="92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Lst>
            </a:pPr>
            <a:r>
              <a:rPr lang="en-IN" sz="2800" dirty="0" smtClean="0">
                <a:latin typeface="FZKai-Z03" charset="0"/>
              </a:rPr>
              <a:t>Agenda2</a:t>
            </a:r>
            <a:endParaRPr lang="en-IN" sz="2800" dirty="0">
              <a:latin typeface="FZKai-Z03" charset="0"/>
            </a:endParaRPr>
          </a:p>
          <a:p>
            <a:pPr marL="863600" indent="-646113">
              <a:lnSpc>
                <a:spcPct val="92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Lst>
            </a:pPr>
            <a:r>
              <a:rPr lang="en-IN" sz="2800" dirty="0" smtClean="0">
                <a:latin typeface="FZKai-Z03" charset="0"/>
              </a:rPr>
              <a:t>Agenda3</a:t>
            </a:r>
            <a:endParaRPr lang="en-IN" sz="2800" dirty="0">
              <a:latin typeface="FZKai-Z03" charset="0"/>
            </a:endParaRPr>
          </a:p>
          <a:p>
            <a:pPr marL="863600" indent="-646113">
              <a:lnSpc>
                <a:spcPct val="92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Lst>
            </a:pPr>
            <a:r>
              <a:rPr lang="en-IN" sz="2800" dirty="0" smtClean="0">
                <a:latin typeface="FZKai-Z03" charset="0"/>
              </a:rPr>
              <a:t>Agenda4</a:t>
            </a:r>
            <a:endParaRPr lang="en-IN" sz="2800" dirty="0">
              <a:latin typeface="FZKai-Z03" charset="0"/>
            </a:endParaRPr>
          </a:p>
          <a:p>
            <a:pPr marL="863600" indent="-646113">
              <a:lnSpc>
                <a:spcPct val="92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Lst>
            </a:pPr>
            <a:r>
              <a:rPr lang="en-IN" sz="2800" dirty="0">
                <a:latin typeface="FZKai-Z03" charset="0"/>
              </a:rPr>
              <a:t>Why </a:t>
            </a:r>
            <a:r>
              <a:rPr lang="en-IN" sz="2800" dirty="0" smtClean="0">
                <a:latin typeface="FZKai-Z03" charset="0"/>
              </a:rPr>
              <a:t>Agenda?</a:t>
            </a:r>
            <a:endParaRPr lang="en-IN" sz="2800" dirty="0">
              <a:latin typeface="FZKai-Z03" charset="0"/>
            </a:endParaRPr>
          </a:p>
          <a:p>
            <a:pPr marL="863600" indent="-646113">
              <a:lnSpc>
                <a:spcPct val="92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Lst>
            </a:pPr>
            <a:r>
              <a:rPr lang="en-IN" sz="2800" dirty="0" smtClean="0">
                <a:latin typeface="FZKai-Z03" charset="0"/>
              </a:rPr>
              <a:t>Agenda5</a:t>
            </a:r>
            <a:endParaRPr lang="en-IN" sz="2800" dirty="0">
              <a:latin typeface="FZKai-Z03" charset="0"/>
            </a:endParaRPr>
          </a:p>
        </p:txBody>
      </p:sp>
      <p:sp>
        <p:nvSpPr>
          <p:cNvPr id="5124" name="Text Box 4"/>
          <p:cNvSpPr txBox="1">
            <a:spLocks noChangeArrowheads="1"/>
          </p:cNvSpPr>
          <p:nvPr/>
        </p:nvSpPr>
        <p:spPr bwMode="auto">
          <a:xfrm>
            <a:off x="4976088" y="1563688"/>
            <a:ext cx="3600450" cy="4052887"/>
          </a:xfrm>
          <a:prstGeom prst="rect">
            <a:avLst/>
          </a:prstGeom>
          <a:noFill/>
          <a:ln w="10080" cap="flat">
            <a:solidFill>
              <a:srgbClr val="000000"/>
            </a:solidFill>
            <a:round/>
            <a:headEnd/>
            <a:tailEnd/>
          </a:ln>
          <a:effectLst>
            <a:outerShdw algn="ctr" rotWithShape="0">
              <a:srgbClr val="000000"/>
            </a:outerShdw>
          </a:effectLst>
        </p:spPr>
        <p:txBody>
          <a:bodyPr lIns="5040" tIns="33488" rIns="5040" bIns="5040"/>
          <a:lstStyle/>
          <a:p>
            <a:pPr marL="863600" indent="-646113">
              <a:lnSpc>
                <a:spcPct val="92000"/>
              </a:lnSpc>
              <a:spcAft>
                <a:spcPts val="1413"/>
              </a:spcAft>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Lst>
            </a:pPr>
            <a:r>
              <a:rPr lang="en-IN" sz="2800" dirty="0" smtClean="0">
                <a:solidFill>
                  <a:srgbClr val="000000"/>
                </a:solidFill>
                <a:latin typeface="FZKai-Z03" charset="0"/>
                <a:cs typeface="Arial Unicode MS" charset="0"/>
              </a:rPr>
              <a:t>Agenda6</a:t>
            </a:r>
          </a:p>
          <a:p>
            <a:pPr marL="863600" indent="-646113">
              <a:lnSpc>
                <a:spcPct val="92000"/>
              </a:lnSpc>
              <a:spcAft>
                <a:spcPts val="1413"/>
              </a:spcAft>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Lst>
            </a:pPr>
            <a:endParaRPr lang="en-IN" sz="2800" dirty="0">
              <a:solidFill>
                <a:srgbClr val="000000"/>
              </a:solidFill>
              <a:latin typeface="FZKai-Z03" charset="0"/>
              <a:cs typeface="Arial Unicode MS" charset="0"/>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1"/>
          <p:cNvSpPr>
            <a:spLocks noGrp="1" noChangeArrowheads="1"/>
          </p:cNvSpPr>
          <p:nvPr>
            <p:ph type="title"/>
          </p:nvPr>
        </p:nvSpPr>
        <p:spPr>
          <a:xfrm>
            <a:off x="503238" y="287338"/>
            <a:ext cx="9144000" cy="922337"/>
          </a:xfrm>
          <a:ln/>
        </p:spPr>
        <p:txBody>
          <a:bodyPr lIns="5040" tIns="21804" rIns="5040" bIns="5040"/>
          <a:lstStyle/>
          <a:p>
            <a:pPr>
              <a:lnSpc>
                <a:spcPct val="97000"/>
              </a:lnSpc>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 pos="8985250" algn="l"/>
              </a:tabLst>
            </a:pPr>
            <a:r>
              <a:rPr lang="en-IN">
                <a:latin typeface="FZLiShu-S01" charset="0"/>
              </a:rPr>
              <a:t>Who are we..</a:t>
            </a:r>
          </a:p>
        </p:txBody>
      </p:sp>
      <p:sp>
        <p:nvSpPr>
          <p:cNvPr id="6146" name="Rectangle 2"/>
          <p:cNvSpPr>
            <a:spLocks noGrp="1" noChangeArrowheads="1"/>
          </p:cNvSpPr>
          <p:nvPr>
            <p:ph type="body" idx="1"/>
          </p:nvPr>
        </p:nvSpPr>
        <p:spPr>
          <a:xfrm>
            <a:off x="519113" y="1495425"/>
            <a:ext cx="4427537" cy="4119563"/>
          </a:xfrm>
          <a:ln w="10080">
            <a:solidFill>
              <a:srgbClr val="000000"/>
            </a:solidFill>
          </a:ln>
          <a:effectLst>
            <a:outerShdw algn="ctr" rotWithShape="0">
              <a:srgbClr val="000000"/>
            </a:outerShdw>
          </a:effectLst>
        </p:spPr>
        <p:txBody>
          <a:bodyPr lIns="5040" tIns="17232" rIns="5040" bIns="5040"/>
          <a:lstStyle/>
          <a:p>
            <a:pPr marL="863600" indent="-646113">
              <a:lnSpc>
                <a:spcPct val="97000"/>
              </a:lnSpc>
              <a:buClr>
                <a:srgbClr val="666699"/>
              </a:buClr>
              <a:buSzPct val="45000"/>
              <a:buFont typeface="Wingdings" charset="2"/>
              <a:buNone/>
              <a:tabLst>
                <a:tab pos="449263" algn="l"/>
                <a:tab pos="898525" algn="l"/>
                <a:tab pos="1347788" algn="l"/>
                <a:tab pos="1797050" algn="l"/>
                <a:tab pos="2246313" algn="l"/>
                <a:tab pos="2695575" algn="l"/>
                <a:tab pos="3144838" algn="l"/>
                <a:tab pos="3594100" algn="l"/>
                <a:tab pos="4043363" algn="l"/>
              </a:tabLst>
            </a:pPr>
            <a:r>
              <a:rPr lang="en-IN" sz="3200" b="1" dirty="0">
                <a:latin typeface="FZLiShu-S01" charset="0"/>
              </a:rPr>
              <a:t>Overview</a:t>
            </a:r>
          </a:p>
          <a:p>
            <a:pPr marL="863600" indent="-646113">
              <a:lnSpc>
                <a:spcPct val="92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 pos="4043363" algn="l"/>
              </a:tabLst>
            </a:pPr>
            <a:r>
              <a:rPr lang="en-IN" sz="3000" dirty="0" smtClean="0">
                <a:latin typeface="FZKai-Z03" charset="0"/>
              </a:rPr>
              <a:t>Overview 1</a:t>
            </a:r>
            <a:endParaRPr lang="en-IN" sz="3000" dirty="0">
              <a:latin typeface="FZKai-Z03" charset="0"/>
            </a:endParaRPr>
          </a:p>
          <a:p>
            <a:pPr marL="863600" indent="-646113">
              <a:lnSpc>
                <a:spcPct val="92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 pos="4043363" algn="l"/>
              </a:tabLst>
            </a:pPr>
            <a:r>
              <a:rPr lang="en-IN" sz="3000" dirty="0" smtClean="0">
                <a:latin typeface="FZKai-Z03" charset="0"/>
              </a:rPr>
              <a:t>overview2</a:t>
            </a:r>
            <a:endParaRPr lang="en-IN" sz="3000" dirty="0">
              <a:latin typeface="FZKai-Z03" charset="0"/>
            </a:endParaRPr>
          </a:p>
          <a:p>
            <a:pPr marL="863600" indent="-646113">
              <a:lnSpc>
                <a:spcPct val="92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 pos="4043363" algn="l"/>
              </a:tabLst>
            </a:pPr>
            <a:r>
              <a:rPr lang="en-IN" sz="3000" dirty="0" smtClean="0">
                <a:latin typeface="FZKai-Z03" charset="0"/>
              </a:rPr>
              <a:t>overview3</a:t>
            </a:r>
            <a:endParaRPr lang="en-IN" sz="3000" dirty="0">
              <a:latin typeface="FZKai-Z03" charset="0"/>
            </a:endParaRPr>
          </a:p>
          <a:p>
            <a:pPr marL="863600" indent="-646113">
              <a:lnSpc>
                <a:spcPct val="92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 pos="4043363" algn="l"/>
              </a:tabLst>
            </a:pPr>
            <a:r>
              <a:rPr lang="en-IN" sz="3000" dirty="0" smtClean="0">
                <a:latin typeface="FZKai-Z03" charset="0"/>
              </a:rPr>
              <a:t>overview4</a:t>
            </a:r>
            <a:endParaRPr lang="en-IN" sz="3000" dirty="0">
              <a:latin typeface="FZKai-Z03" charset="0"/>
            </a:endParaRPr>
          </a:p>
        </p:txBody>
      </p:sp>
      <p:sp>
        <p:nvSpPr>
          <p:cNvPr id="6147" name="Rectangle 3"/>
          <p:cNvSpPr>
            <a:spLocks noGrp="1" noChangeArrowheads="1"/>
          </p:cNvSpPr>
          <p:nvPr>
            <p:ph type="body" idx="2"/>
          </p:nvPr>
        </p:nvSpPr>
        <p:spPr>
          <a:xfrm>
            <a:off x="5170488" y="1495425"/>
            <a:ext cx="4427537" cy="4119563"/>
          </a:xfrm>
          <a:ln w="10080">
            <a:solidFill>
              <a:srgbClr val="000000"/>
            </a:solidFill>
          </a:ln>
          <a:effectLst>
            <a:outerShdw algn="ctr" rotWithShape="0">
              <a:srgbClr val="000000"/>
            </a:outerShdw>
          </a:effectLst>
        </p:spPr>
        <p:txBody>
          <a:bodyPr lIns="5040" tIns="17232" rIns="5040" bIns="5040"/>
          <a:lstStyle/>
          <a:p>
            <a:pPr marL="863600" indent="-646113">
              <a:lnSpc>
                <a:spcPct val="97000"/>
              </a:lnSpc>
              <a:buClr>
                <a:srgbClr val="666699"/>
              </a:buClr>
              <a:buSzPct val="45000"/>
              <a:buFont typeface="Wingdings" charset="2"/>
              <a:buNone/>
              <a:tabLst>
                <a:tab pos="449263" algn="l"/>
                <a:tab pos="898525" algn="l"/>
                <a:tab pos="1347788" algn="l"/>
                <a:tab pos="1797050" algn="l"/>
                <a:tab pos="2246313" algn="l"/>
                <a:tab pos="2695575" algn="l"/>
                <a:tab pos="3144838" algn="l"/>
                <a:tab pos="3594100" algn="l"/>
                <a:tab pos="4043363" algn="l"/>
              </a:tabLst>
            </a:pPr>
            <a:r>
              <a:rPr lang="en-IN" sz="3200" b="1" dirty="0">
                <a:latin typeface="FZLiShu-S01" charset="0"/>
              </a:rPr>
              <a:t>The Team</a:t>
            </a:r>
          </a:p>
          <a:p>
            <a:pPr marL="863600" indent="-646113">
              <a:lnSpc>
                <a:spcPct val="92000"/>
              </a:lnSpc>
              <a:buClr>
                <a:srgbClr val="666699"/>
              </a:buClr>
              <a:buSzPct val="45000"/>
              <a:buFont typeface="Wingdings" charset="2"/>
              <a:buNone/>
              <a:tabLst>
                <a:tab pos="449263" algn="l"/>
                <a:tab pos="898525" algn="l"/>
                <a:tab pos="1347788" algn="l"/>
                <a:tab pos="1797050" algn="l"/>
                <a:tab pos="2246313" algn="l"/>
                <a:tab pos="2695575" algn="l"/>
                <a:tab pos="3144838" algn="l"/>
                <a:tab pos="3594100" algn="l"/>
                <a:tab pos="4043363" algn="l"/>
              </a:tabLst>
            </a:pPr>
            <a:r>
              <a:rPr lang="en-IN" sz="3200" dirty="0" smtClean="0">
                <a:latin typeface="FZKai-Z03" charset="0"/>
              </a:rPr>
              <a:t>Info 1</a:t>
            </a:r>
          </a:p>
          <a:p>
            <a:pPr marL="863600" indent="-646113">
              <a:lnSpc>
                <a:spcPct val="92000"/>
              </a:lnSpc>
              <a:buClr>
                <a:srgbClr val="666699"/>
              </a:buClr>
              <a:buSzPct val="45000"/>
              <a:buFont typeface="Wingdings" charset="2"/>
              <a:buNone/>
              <a:tabLst>
                <a:tab pos="449263" algn="l"/>
                <a:tab pos="898525" algn="l"/>
                <a:tab pos="1347788" algn="l"/>
                <a:tab pos="1797050" algn="l"/>
                <a:tab pos="2246313" algn="l"/>
                <a:tab pos="2695575" algn="l"/>
                <a:tab pos="3144838" algn="l"/>
                <a:tab pos="3594100" algn="l"/>
                <a:tab pos="4043363" algn="l"/>
              </a:tabLst>
            </a:pPr>
            <a:r>
              <a:rPr lang="en-IN" sz="3200" dirty="0" smtClean="0">
                <a:latin typeface="FZKai-Z03" charset="0"/>
              </a:rPr>
              <a:t>Info2 - </a:t>
            </a:r>
          </a:p>
          <a:p>
            <a:pPr marL="863600" indent="-646113">
              <a:lnSpc>
                <a:spcPct val="92000"/>
              </a:lnSpc>
              <a:buClr>
                <a:srgbClr val="666699"/>
              </a:buClr>
              <a:buSzPct val="45000"/>
              <a:buFont typeface="Wingdings" charset="2"/>
              <a:buNone/>
              <a:tabLst>
                <a:tab pos="449263" algn="l"/>
                <a:tab pos="898525" algn="l"/>
                <a:tab pos="1347788" algn="l"/>
                <a:tab pos="1797050" algn="l"/>
                <a:tab pos="2246313" algn="l"/>
                <a:tab pos="2695575" algn="l"/>
                <a:tab pos="3144838" algn="l"/>
                <a:tab pos="3594100" algn="l"/>
                <a:tab pos="4043363" algn="l"/>
              </a:tabLst>
            </a:pPr>
            <a:r>
              <a:rPr lang="en-IN" sz="3200" dirty="0" smtClean="0">
                <a:latin typeface="FZKai-Z03" charset="0"/>
              </a:rPr>
              <a:t>Industry </a:t>
            </a:r>
            <a:r>
              <a:rPr lang="en-IN" sz="3200" dirty="0">
                <a:latin typeface="FZKai-Z03" charset="0"/>
              </a:rPr>
              <a:t>Certified</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
          <p:cNvSpPr>
            <a:spLocks noGrp="1" noChangeArrowheads="1"/>
          </p:cNvSpPr>
          <p:nvPr>
            <p:ph type="title"/>
          </p:nvPr>
        </p:nvSpPr>
        <p:spPr>
          <a:xfrm>
            <a:off x="720725" y="360363"/>
            <a:ext cx="8856663" cy="936625"/>
          </a:xfrm>
          <a:ln/>
        </p:spPr>
        <p:txBody>
          <a:bodyPr lIns="5040" tIns="21804" rIns="5040" bIns="5040"/>
          <a:lstStyle/>
          <a:p>
            <a:pPr>
              <a:lnSpc>
                <a:spcPct val="97000"/>
              </a:lnSpc>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Lst>
            </a:pPr>
            <a:r>
              <a:rPr lang="en-IN">
                <a:latin typeface="FZLiShu-S01" charset="0"/>
              </a:rPr>
              <a:t>Our Domain</a:t>
            </a:r>
          </a:p>
        </p:txBody>
      </p:sp>
      <p:sp>
        <p:nvSpPr>
          <p:cNvPr id="7170" name="Rectangle 2"/>
          <p:cNvSpPr>
            <a:spLocks noGrp="1" noChangeArrowheads="1"/>
          </p:cNvSpPr>
          <p:nvPr>
            <p:ph type="body" idx="1"/>
          </p:nvPr>
        </p:nvSpPr>
        <p:spPr>
          <a:xfrm>
            <a:off x="720725" y="1584325"/>
            <a:ext cx="4321175" cy="4065588"/>
          </a:xfrm>
          <a:ln w="10080">
            <a:solidFill>
              <a:srgbClr val="000000"/>
            </a:solidFill>
          </a:ln>
          <a:effectLst>
            <a:outerShdw algn="ctr" rotWithShape="0">
              <a:srgbClr val="000000"/>
            </a:outerShdw>
          </a:effectLst>
        </p:spPr>
        <p:txBody>
          <a:bodyPr lIns="5040" tIns="17232" rIns="5040" bIns="5040"/>
          <a:lstStyle/>
          <a:p>
            <a:pPr marL="863600" indent="-646113">
              <a:lnSpc>
                <a:spcPct val="97000"/>
              </a:lnSpc>
              <a:buClr>
                <a:srgbClr val="666699"/>
              </a:buClr>
              <a:buSzPct val="45000"/>
              <a:buFont typeface="Wingdings" charset="2"/>
              <a:buNone/>
              <a:tabLst>
                <a:tab pos="449263" algn="l"/>
                <a:tab pos="898525" algn="l"/>
                <a:tab pos="1347788" algn="l"/>
                <a:tab pos="1797050" algn="l"/>
                <a:tab pos="2246313" algn="l"/>
                <a:tab pos="2695575" algn="l"/>
                <a:tab pos="3144838" algn="l"/>
                <a:tab pos="3594100" algn="l"/>
                <a:tab pos="4043363" algn="l"/>
              </a:tabLst>
            </a:pPr>
            <a:r>
              <a:rPr lang="en-IN" sz="3200" dirty="0">
                <a:latin typeface="FZLiShu-S01" charset="0"/>
              </a:rPr>
              <a:t>Industry</a:t>
            </a:r>
          </a:p>
          <a:p>
            <a:pPr marL="863600" indent="-646113">
              <a:lnSpc>
                <a:spcPct val="92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 pos="4043363" algn="l"/>
              </a:tabLst>
            </a:pPr>
            <a:r>
              <a:rPr lang="en-IN" sz="3200" dirty="0" smtClean="0">
                <a:latin typeface="FZKai-Z03" charset="0"/>
              </a:rPr>
              <a:t>Industry1</a:t>
            </a:r>
            <a:endParaRPr lang="en-IN" sz="3200" dirty="0">
              <a:latin typeface="FZKai-Z03" charset="0"/>
            </a:endParaRPr>
          </a:p>
          <a:p>
            <a:pPr marL="863600" indent="-646113">
              <a:lnSpc>
                <a:spcPct val="92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 pos="4043363" algn="l"/>
              </a:tabLst>
            </a:pPr>
            <a:r>
              <a:rPr lang="en-IN" sz="3200" dirty="0" smtClean="0">
                <a:latin typeface="FZKai-Z03" charset="0"/>
              </a:rPr>
              <a:t>Industry 2</a:t>
            </a:r>
            <a:endParaRPr lang="en-IN" sz="3200" dirty="0">
              <a:latin typeface="FZKai-Z03" charset="0"/>
            </a:endParaRPr>
          </a:p>
          <a:p>
            <a:pPr marL="863600" indent="-646113">
              <a:lnSpc>
                <a:spcPct val="92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 pos="4043363" algn="l"/>
              </a:tabLst>
            </a:pPr>
            <a:r>
              <a:rPr lang="en-IN" sz="3200" dirty="0" smtClean="0">
                <a:latin typeface="FZKai-Z03" charset="0"/>
              </a:rPr>
              <a:t>Industry 3</a:t>
            </a:r>
            <a:endParaRPr lang="en-IN" sz="3200" dirty="0">
              <a:latin typeface="FZKai-Z03" charset="0"/>
            </a:endParaRPr>
          </a:p>
          <a:p>
            <a:pPr marL="863600" indent="-646113">
              <a:lnSpc>
                <a:spcPct val="92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 pos="4043363" algn="l"/>
              </a:tabLst>
            </a:pPr>
            <a:r>
              <a:rPr lang="en-IN" sz="3200" dirty="0" smtClean="0">
                <a:latin typeface="FZKai-Z03" charset="0"/>
              </a:rPr>
              <a:t>Industry4 </a:t>
            </a:r>
            <a:endParaRPr lang="en-IN" sz="3200" dirty="0">
              <a:latin typeface="FZKai-Z03" charset="0"/>
            </a:endParaRPr>
          </a:p>
          <a:p>
            <a:pPr marL="863600" indent="-646113">
              <a:lnSpc>
                <a:spcPct val="92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 pos="4043363" algn="l"/>
              </a:tabLst>
            </a:pPr>
            <a:r>
              <a:rPr lang="en-IN" sz="3200" dirty="0" smtClean="0">
                <a:latin typeface="FZKai-Z03" charset="0"/>
              </a:rPr>
              <a:t>Industry 5</a:t>
            </a:r>
            <a:endParaRPr lang="en-IN" sz="3200" dirty="0">
              <a:latin typeface="FZKai-Z03" charset="0"/>
            </a:endParaRPr>
          </a:p>
        </p:txBody>
      </p:sp>
      <p:sp>
        <p:nvSpPr>
          <p:cNvPr id="7171" name="Rectangle 3"/>
          <p:cNvSpPr>
            <a:spLocks noGrp="1" noChangeArrowheads="1"/>
          </p:cNvSpPr>
          <p:nvPr>
            <p:ph type="body" idx="2"/>
          </p:nvPr>
        </p:nvSpPr>
        <p:spPr>
          <a:xfrm>
            <a:off x="5254625" y="1584325"/>
            <a:ext cx="4321175" cy="4065588"/>
          </a:xfrm>
          <a:ln w="10080">
            <a:solidFill>
              <a:srgbClr val="000000"/>
            </a:solidFill>
          </a:ln>
          <a:effectLst>
            <a:outerShdw algn="ctr" rotWithShape="0">
              <a:srgbClr val="000000"/>
            </a:outerShdw>
          </a:effectLst>
        </p:spPr>
        <p:txBody>
          <a:bodyPr lIns="5040" tIns="17232" rIns="5040" bIns="5040"/>
          <a:lstStyle/>
          <a:p>
            <a:pPr marL="863600" indent="-646113">
              <a:lnSpc>
                <a:spcPct val="97000"/>
              </a:lnSpc>
              <a:buClr>
                <a:srgbClr val="666699"/>
              </a:buClr>
              <a:buSzPct val="45000"/>
              <a:buFont typeface="Wingdings" charset="2"/>
              <a:buNone/>
              <a:tabLst>
                <a:tab pos="449263" algn="l"/>
                <a:tab pos="898525" algn="l"/>
                <a:tab pos="1347788" algn="l"/>
                <a:tab pos="1797050" algn="l"/>
                <a:tab pos="2246313" algn="l"/>
                <a:tab pos="2695575" algn="l"/>
                <a:tab pos="3144838" algn="l"/>
                <a:tab pos="3594100" algn="l"/>
                <a:tab pos="4043363" algn="l"/>
              </a:tabLst>
            </a:pPr>
            <a:r>
              <a:rPr lang="en-IN" sz="3200" dirty="0">
                <a:latin typeface="FZLiShu-S01" charset="0"/>
              </a:rPr>
              <a:t>C.O.E</a:t>
            </a:r>
          </a:p>
          <a:p>
            <a:pPr marL="863600" indent="-646113">
              <a:lnSpc>
                <a:spcPct val="92000"/>
              </a:lnSpc>
              <a:buClr>
                <a:srgbClr val="666699"/>
              </a:buClr>
              <a:buSzPct val="45000"/>
              <a:buFont typeface="Wingdings" charset="2"/>
              <a:buNone/>
              <a:tabLst>
                <a:tab pos="449263" algn="l"/>
                <a:tab pos="898525" algn="l"/>
                <a:tab pos="1347788" algn="l"/>
                <a:tab pos="1797050" algn="l"/>
                <a:tab pos="2246313" algn="l"/>
                <a:tab pos="2695575" algn="l"/>
                <a:tab pos="3144838" algn="l"/>
                <a:tab pos="3594100" algn="l"/>
                <a:tab pos="4043363" algn="l"/>
              </a:tabLst>
            </a:pPr>
            <a:r>
              <a:rPr lang="en-IN" sz="3200" dirty="0">
                <a:latin typeface="FZKai-Z03" charset="0"/>
              </a:rPr>
              <a:t>Consulting </a:t>
            </a:r>
          </a:p>
          <a:p>
            <a:pPr marL="863600" indent="-646113">
              <a:lnSpc>
                <a:spcPct val="92000"/>
              </a:lnSpc>
              <a:buClr>
                <a:srgbClr val="666699"/>
              </a:buClr>
              <a:buSzPct val="45000"/>
              <a:buFont typeface="Wingdings" charset="2"/>
              <a:buNone/>
              <a:tabLst>
                <a:tab pos="449263" algn="l"/>
                <a:tab pos="898525" algn="l"/>
                <a:tab pos="1347788" algn="l"/>
                <a:tab pos="1797050" algn="l"/>
                <a:tab pos="2246313" algn="l"/>
                <a:tab pos="2695575" algn="l"/>
                <a:tab pos="3144838" algn="l"/>
                <a:tab pos="3594100" algn="l"/>
                <a:tab pos="4043363" algn="l"/>
              </a:tabLst>
            </a:pPr>
            <a:r>
              <a:rPr lang="en-IN" sz="3200" dirty="0" smtClean="0">
                <a:latin typeface="FZKai-Z03" charset="0"/>
              </a:rPr>
              <a:t>Open </a:t>
            </a:r>
            <a:r>
              <a:rPr lang="en-IN" sz="3200" dirty="0">
                <a:latin typeface="FZKai-Z03" charset="0"/>
              </a:rPr>
              <a:t>source Technologies</a:t>
            </a:r>
          </a:p>
          <a:p>
            <a:pPr marL="863600" indent="-646113">
              <a:lnSpc>
                <a:spcPct val="92000"/>
              </a:lnSpc>
              <a:buClr>
                <a:srgbClr val="666699"/>
              </a:buClr>
              <a:buSzPct val="45000"/>
              <a:buFont typeface="Wingdings" charset="2"/>
              <a:buNone/>
              <a:tabLst>
                <a:tab pos="449263" algn="l"/>
                <a:tab pos="898525" algn="l"/>
                <a:tab pos="1347788" algn="l"/>
                <a:tab pos="1797050" algn="l"/>
                <a:tab pos="2246313" algn="l"/>
                <a:tab pos="2695575" algn="l"/>
                <a:tab pos="3144838" algn="l"/>
                <a:tab pos="3594100" algn="l"/>
                <a:tab pos="4043363" algn="l"/>
              </a:tabLst>
            </a:pPr>
            <a:r>
              <a:rPr lang="en-IN" sz="3200" dirty="0">
                <a:latin typeface="FZKai-Z03" charset="0"/>
              </a:rPr>
              <a:t>Server Administration</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1"/>
          <p:cNvSpPr>
            <a:spLocks noGrp="1" noChangeArrowheads="1"/>
          </p:cNvSpPr>
          <p:nvPr>
            <p:ph type="title"/>
          </p:nvPr>
        </p:nvSpPr>
        <p:spPr>
          <a:xfrm>
            <a:off x="720725" y="301625"/>
            <a:ext cx="8855075" cy="1262063"/>
          </a:xfrm>
          <a:ln/>
        </p:spPr>
        <p:txBody>
          <a:bodyPr tIns="16764"/>
          <a:lstStyle/>
          <a:p>
            <a:pPr>
              <a:lnSpc>
                <a:spcPct val="97000"/>
              </a:lnSpc>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Lst>
            </a:pPr>
            <a:r>
              <a:rPr lang="en-IN" dirty="0">
                <a:latin typeface="FZLiShu-S01" charset="0"/>
              </a:rPr>
              <a:t>Mission &amp; Vision</a:t>
            </a:r>
          </a:p>
        </p:txBody>
      </p:sp>
      <p:sp>
        <p:nvSpPr>
          <p:cNvPr id="8194" name="Rectangle 2"/>
          <p:cNvSpPr>
            <a:spLocks noGrp="1" noChangeArrowheads="1"/>
          </p:cNvSpPr>
          <p:nvPr>
            <p:ph type="body" idx="1"/>
          </p:nvPr>
        </p:nvSpPr>
        <p:spPr>
          <a:xfrm>
            <a:off x="720725" y="1768475"/>
            <a:ext cx="4321175" cy="3929063"/>
          </a:xfrm>
          <a:ln w="10080">
            <a:solidFill>
              <a:srgbClr val="000000"/>
            </a:solidFill>
          </a:ln>
          <a:effectLst>
            <a:outerShdw algn="ctr" rotWithShape="0">
              <a:srgbClr val="000000"/>
            </a:outerShdw>
          </a:effectLst>
        </p:spPr>
        <p:txBody>
          <a:bodyPr lIns="5040" tIns="37552" rIns="5040" bIns="5040"/>
          <a:lstStyle/>
          <a:p>
            <a:pPr marL="863600" indent="-646113">
              <a:lnSpc>
                <a:spcPct val="92000"/>
              </a:lnSpc>
              <a:buClr>
                <a:srgbClr val="666699"/>
              </a:buClr>
              <a:buSzPct val="45000"/>
              <a:buFont typeface="Wingdings" charset="2"/>
              <a:buNone/>
              <a:tabLst>
                <a:tab pos="449263" algn="l"/>
                <a:tab pos="898525" algn="l"/>
                <a:tab pos="1347788" algn="l"/>
                <a:tab pos="1797050" algn="l"/>
                <a:tab pos="2246313" algn="l"/>
                <a:tab pos="2695575" algn="l"/>
                <a:tab pos="3144838" algn="l"/>
                <a:tab pos="3594100" algn="l"/>
                <a:tab pos="4043363" algn="l"/>
              </a:tabLst>
            </a:pPr>
            <a:r>
              <a:rPr lang="en-IN" sz="3200" b="1" dirty="0">
                <a:latin typeface="FZKai-Z03" charset="0"/>
              </a:rPr>
              <a:t>Mission</a:t>
            </a:r>
          </a:p>
          <a:p>
            <a:pPr marL="863600" indent="-646113">
              <a:lnSpc>
                <a:spcPct val="92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 pos="4043363" algn="l"/>
              </a:tabLst>
            </a:pPr>
            <a:r>
              <a:rPr lang="en-IN" sz="3200" dirty="0" smtClean="0">
                <a:latin typeface="FZKai-Z03" charset="0"/>
              </a:rPr>
              <a:t>THE MISSION GOES HERE</a:t>
            </a:r>
            <a:endParaRPr lang="en-IN" sz="3200" dirty="0">
              <a:latin typeface="FZKai-Z03" charset="0"/>
            </a:endParaRPr>
          </a:p>
        </p:txBody>
      </p:sp>
      <p:sp>
        <p:nvSpPr>
          <p:cNvPr id="8195" name="Rectangle 3"/>
          <p:cNvSpPr>
            <a:spLocks noGrp="1" noChangeArrowheads="1"/>
          </p:cNvSpPr>
          <p:nvPr>
            <p:ph type="body" idx="2"/>
          </p:nvPr>
        </p:nvSpPr>
        <p:spPr>
          <a:xfrm>
            <a:off x="5257800" y="1768475"/>
            <a:ext cx="4321175" cy="3929063"/>
          </a:xfrm>
          <a:ln w="10080">
            <a:solidFill>
              <a:srgbClr val="000000"/>
            </a:solidFill>
          </a:ln>
          <a:effectLst>
            <a:outerShdw algn="ctr" rotWithShape="0">
              <a:srgbClr val="000000"/>
            </a:outerShdw>
          </a:effectLst>
        </p:spPr>
        <p:txBody>
          <a:bodyPr lIns="5040" tIns="37552" rIns="5040" bIns="5040"/>
          <a:lstStyle/>
          <a:p>
            <a:pPr marL="863600" indent="-646113">
              <a:lnSpc>
                <a:spcPct val="92000"/>
              </a:lnSpc>
              <a:buClr>
                <a:srgbClr val="666699"/>
              </a:buClr>
              <a:buSzPct val="45000"/>
              <a:buFont typeface="Wingdings" charset="2"/>
              <a:buNone/>
              <a:tabLst>
                <a:tab pos="449263" algn="l"/>
                <a:tab pos="898525" algn="l"/>
                <a:tab pos="1347788" algn="l"/>
                <a:tab pos="1797050" algn="l"/>
                <a:tab pos="2246313" algn="l"/>
                <a:tab pos="2695575" algn="l"/>
                <a:tab pos="3144838" algn="l"/>
                <a:tab pos="3594100" algn="l"/>
                <a:tab pos="4043363" algn="l"/>
              </a:tabLst>
            </a:pPr>
            <a:r>
              <a:rPr lang="en-IN" sz="3200" b="1" dirty="0">
                <a:latin typeface="FZKai-Z03" charset="0"/>
              </a:rPr>
              <a:t>Vision</a:t>
            </a:r>
          </a:p>
          <a:p>
            <a:pPr marL="863600" indent="-646113">
              <a:lnSpc>
                <a:spcPct val="92000"/>
              </a:lnSpc>
              <a:buClr>
                <a:srgbClr val="666699"/>
              </a:buClr>
              <a:buSzPct val="45000"/>
              <a:buFont typeface="Wingdings" charset="2"/>
              <a:buNone/>
              <a:tabLst>
                <a:tab pos="449263" algn="l"/>
                <a:tab pos="898525" algn="l"/>
                <a:tab pos="1347788" algn="l"/>
                <a:tab pos="1797050" algn="l"/>
                <a:tab pos="2246313" algn="l"/>
                <a:tab pos="2695575" algn="l"/>
                <a:tab pos="3144838" algn="l"/>
                <a:tab pos="3594100" algn="l"/>
                <a:tab pos="4043363" algn="l"/>
              </a:tabLst>
            </a:pPr>
            <a:r>
              <a:rPr lang="en-IN" sz="3200" dirty="0" smtClean="0">
                <a:latin typeface="FZKai-Z03" charset="0"/>
              </a:rPr>
              <a:t>VISION SHOULD BE DIFFERENT FROM THE MISSION</a:t>
            </a:r>
            <a:endParaRPr lang="en-IN" sz="3200" dirty="0">
              <a:latin typeface="FZKai-Z03" charset="0"/>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Grp="1" noChangeArrowheads="1"/>
          </p:cNvSpPr>
          <p:nvPr>
            <p:ph type="title"/>
          </p:nvPr>
        </p:nvSpPr>
        <p:spPr>
          <a:xfrm>
            <a:off x="720725" y="503238"/>
            <a:ext cx="8855075" cy="1058862"/>
          </a:xfrm>
          <a:ln/>
        </p:spPr>
        <p:txBody>
          <a:bodyPr lIns="5040" tIns="21804" rIns="5040" bIns="5040"/>
          <a:lstStyle/>
          <a:p>
            <a:pPr>
              <a:lnSpc>
                <a:spcPct val="97000"/>
              </a:lnSpc>
              <a:buSzPct val="45000"/>
              <a:buFont typeface="Wingdings" charset="2"/>
              <a:buNone/>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Lst>
            </a:pPr>
            <a:r>
              <a:rPr lang="en-IN">
                <a:latin typeface="FZLiShu-S01" charset="0"/>
              </a:rPr>
              <a:t>Our Services</a:t>
            </a:r>
          </a:p>
        </p:txBody>
      </p:sp>
      <p:sp>
        <p:nvSpPr>
          <p:cNvPr id="9218" name="Rectangle 2"/>
          <p:cNvSpPr>
            <a:spLocks noGrp="1" noChangeArrowheads="1"/>
          </p:cNvSpPr>
          <p:nvPr>
            <p:ph type="body" idx="1"/>
          </p:nvPr>
        </p:nvSpPr>
        <p:spPr>
          <a:xfrm>
            <a:off x="792163" y="1800225"/>
            <a:ext cx="8855075" cy="3887788"/>
          </a:xfrm>
          <a:ln w="10080">
            <a:solidFill>
              <a:srgbClr val="000000"/>
            </a:solidFill>
          </a:ln>
          <a:effectLst>
            <a:outerShdw algn="ctr" rotWithShape="0">
              <a:srgbClr val="000000"/>
            </a:outerShdw>
          </a:effectLst>
        </p:spPr>
        <p:txBody>
          <a:bodyPr lIns="5040" tIns="37552" rIns="5040" bIns="5040"/>
          <a:lstStyle/>
          <a:p>
            <a:pPr marL="863600" indent="-646113">
              <a:lnSpc>
                <a:spcPct val="92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Lst>
            </a:pPr>
            <a:r>
              <a:rPr lang="en-IN" dirty="0" smtClean="0">
                <a:latin typeface="FZKai-Z03" charset="0"/>
              </a:rPr>
              <a:t>Services1</a:t>
            </a:r>
            <a:endParaRPr lang="en-IN" dirty="0">
              <a:latin typeface="FZKai-Z03" charset="0"/>
            </a:endParaRPr>
          </a:p>
          <a:p>
            <a:pPr marL="863600" indent="-646113">
              <a:lnSpc>
                <a:spcPct val="92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Lst>
            </a:pPr>
            <a:r>
              <a:rPr lang="en-IN" dirty="0" smtClean="0">
                <a:latin typeface="FZKai-Z03" charset="0"/>
              </a:rPr>
              <a:t>Services 2</a:t>
            </a:r>
            <a:endParaRPr lang="en-IN" dirty="0">
              <a:latin typeface="FZKai-Z03" charset="0"/>
            </a:endParaRPr>
          </a:p>
          <a:p>
            <a:pPr marL="863600" indent="-646113">
              <a:lnSpc>
                <a:spcPct val="92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Lst>
            </a:pPr>
            <a:r>
              <a:rPr lang="en-IN" dirty="0" smtClean="0">
                <a:latin typeface="FZKai-Z03" charset="0"/>
              </a:rPr>
              <a:t>Services 3</a:t>
            </a:r>
            <a:endParaRPr lang="en-IN" dirty="0">
              <a:latin typeface="FZKai-Z03" charset="0"/>
            </a:endParaRPr>
          </a:p>
          <a:p>
            <a:pPr marL="863600" indent="-646113">
              <a:lnSpc>
                <a:spcPct val="92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Lst>
            </a:pPr>
            <a:r>
              <a:rPr lang="en-IN" dirty="0" smtClean="0">
                <a:latin typeface="FZKai-Z03" charset="0"/>
              </a:rPr>
              <a:t>services4</a:t>
            </a:r>
            <a:endParaRPr lang="en-IN" dirty="0">
              <a:latin typeface="FZKai-Z03" charset="0"/>
            </a:endParaRPr>
          </a:p>
          <a:p>
            <a:pPr marL="863600" indent="-646113">
              <a:lnSpc>
                <a:spcPct val="92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Lst>
            </a:pPr>
            <a:r>
              <a:rPr lang="en-IN" dirty="0" smtClean="0">
                <a:latin typeface="FZKai-Z03" charset="0"/>
              </a:rPr>
              <a:t>Services 5</a:t>
            </a:r>
            <a:endParaRPr lang="en-IN" dirty="0">
              <a:latin typeface="FZKai-Z03" charset="0"/>
            </a:endParaRPr>
          </a:p>
        </p:txBody>
      </p:sp>
      <p:pic>
        <p:nvPicPr>
          <p:cNvPr id="9219" name="Picture 3"/>
          <p:cNvPicPr>
            <a:picLocks noChangeAspect="1" noChangeArrowheads="1"/>
          </p:cNvPicPr>
          <p:nvPr/>
        </p:nvPicPr>
        <p:blipFill>
          <a:blip r:embed="rId3"/>
          <a:srcRect/>
          <a:stretch>
            <a:fillRect/>
          </a:stretch>
        </p:blipFill>
        <p:spPr bwMode="auto">
          <a:xfrm>
            <a:off x="7165975" y="1871663"/>
            <a:ext cx="2265363" cy="2016125"/>
          </a:xfrm>
          <a:prstGeom prst="rect">
            <a:avLst/>
          </a:prstGeom>
          <a:noFill/>
          <a:ln w="9525" cap="flat">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1"/>
          <p:cNvSpPr>
            <a:spLocks noGrp="1" noChangeArrowheads="1"/>
          </p:cNvSpPr>
          <p:nvPr>
            <p:ph type="title"/>
          </p:nvPr>
        </p:nvSpPr>
        <p:spPr>
          <a:xfrm>
            <a:off x="647700" y="431800"/>
            <a:ext cx="8855075" cy="920750"/>
          </a:xfrm>
          <a:ln/>
        </p:spPr>
        <p:txBody>
          <a:bodyPr lIns="5040" tIns="21804" rIns="5040" bIns="5040"/>
          <a:lstStyle/>
          <a:p>
            <a:pPr>
              <a:lnSpc>
                <a:spcPct val="97000"/>
              </a:lnSpc>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Lst>
            </a:pPr>
            <a:r>
              <a:rPr lang="en-IN" dirty="0">
                <a:latin typeface="FZLiShu-S01" charset="0"/>
              </a:rPr>
              <a:t>Why </a:t>
            </a:r>
            <a:r>
              <a:rPr lang="en-IN" dirty="0" smtClean="0">
                <a:latin typeface="FZLiShu-S01" charset="0"/>
              </a:rPr>
              <a:t>Us?</a:t>
            </a:r>
            <a:endParaRPr lang="en-IN" dirty="0">
              <a:latin typeface="FZLiShu-S01" charset="0"/>
            </a:endParaRPr>
          </a:p>
        </p:txBody>
      </p:sp>
      <p:sp>
        <p:nvSpPr>
          <p:cNvPr id="10242" name="Rectangle 2"/>
          <p:cNvSpPr>
            <a:spLocks noGrp="1" noChangeArrowheads="1"/>
          </p:cNvSpPr>
          <p:nvPr>
            <p:ph type="body" idx="1"/>
          </p:nvPr>
        </p:nvSpPr>
        <p:spPr>
          <a:xfrm>
            <a:off x="647700" y="1495425"/>
            <a:ext cx="8855075" cy="4265613"/>
          </a:xfrm>
          <a:ln w="10080">
            <a:solidFill>
              <a:srgbClr val="000000"/>
            </a:solidFill>
          </a:ln>
          <a:effectLst>
            <a:outerShdw algn="ctr" rotWithShape="0">
              <a:srgbClr val="000000"/>
            </a:outerShdw>
          </a:effectLst>
        </p:spPr>
        <p:txBody>
          <a:bodyPr lIns="5040" tIns="31456" rIns="5040" bIns="5040"/>
          <a:lstStyle/>
          <a:p>
            <a:pPr marL="863600" indent="-646113">
              <a:lnSpc>
                <a:spcPct val="92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Lst>
            </a:pPr>
            <a:r>
              <a:rPr lang="en-IN" sz="2600" dirty="0" smtClean="0">
                <a:latin typeface="FZKai-Z03" charset="0"/>
              </a:rPr>
              <a:t>We care for start-ups</a:t>
            </a:r>
            <a:endParaRPr lang="en-IN" sz="2600" dirty="0">
              <a:latin typeface="FZKai-Z03" charset="0"/>
            </a:endParaRPr>
          </a:p>
          <a:p>
            <a:pPr marL="863600" indent="-646113">
              <a:lnSpc>
                <a:spcPct val="92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Lst>
            </a:pPr>
            <a:r>
              <a:rPr lang="en-IN" sz="2600" dirty="0" smtClean="0">
                <a:latin typeface="FZKai-Z03" charset="0"/>
              </a:rPr>
              <a:t>Reason 2</a:t>
            </a:r>
            <a:endParaRPr lang="en-IN" sz="2600" dirty="0">
              <a:latin typeface="FZKai-Z03" charset="0"/>
            </a:endParaRPr>
          </a:p>
          <a:p>
            <a:pPr marL="863600" indent="-646113">
              <a:lnSpc>
                <a:spcPct val="92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Lst>
            </a:pPr>
            <a:r>
              <a:rPr lang="en-IN" sz="2600" dirty="0" smtClean="0">
                <a:latin typeface="FZKai-Z03" charset="0"/>
              </a:rPr>
              <a:t>Reason 3</a:t>
            </a:r>
            <a:endParaRPr lang="en-IN" sz="2600" dirty="0">
              <a:latin typeface="FZKai-Z03" charset="0"/>
            </a:endParaRPr>
          </a:p>
          <a:p>
            <a:pPr marL="863600" indent="-646113">
              <a:lnSpc>
                <a:spcPct val="92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Lst>
            </a:pPr>
            <a:r>
              <a:rPr lang="en-IN" sz="2600" dirty="0" smtClean="0">
                <a:latin typeface="FZKai-Z03" charset="0"/>
              </a:rPr>
              <a:t>Reason 4</a:t>
            </a:r>
            <a:endParaRPr lang="en-IN" sz="2600" dirty="0">
              <a:latin typeface="FZKai-Z03" charset="0"/>
            </a:endParaRPr>
          </a:p>
          <a:p>
            <a:pPr marL="863600" indent="-646113">
              <a:lnSpc>
                <a:spcPct val="92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Lst>
            </a:pPr>
            <a:r>
              <a:rPr lang="en-IN" sz="2600" dirty="0" smtClean="0">
                <a:latin typeface="FZKai-Z03" charset="0"/>
              </a:rPr>
              <a:t>Reason 5</a:t>
            </a:r>
          </a:p>
          <a:p>
            <a:pPr marL="863600" indent="-646113">
              <a:lnSpc>
                <a:spcPct val="92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Lst>
            </a:pPr>
            <a:r>
              <a:rPr lang="en-IN" sz="2600" dirty="0" smtClean="0">
                <a:latin typeface="FZKai-Z03" charset="0"/>
              </a:rPr>
              <a:t>Reason 6</a:t>
            </a:r>
          </a:p>
          <a:p>
            <a:pPr marL="863600" indent="-646113">
              <a:lnSpc>
                <a:spcPct val="92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Lst>
            </a:pPr>
            <a:endParaRPr lang="en-IN" sz="2600" dirty="0" smtClean="0">
              <a:latin typeface="FZKai-Z03" charset="0"/>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Grp="1" noChangeArrowheads="1"/>
          </p:cNvSpPr>
          <p:nvPr>
            <p:ph type="title"/>
          </p:nvPr>
        </p:nvSpPr>
        <p:spPr>
          <a:xfrm>
            <a:off x="720725" y="301625"/>
            <a:ext cx="8855075" cy="1262063"/>
          </a:xfrm>
          <a:ln/>
        </p:spPr>
        <p:txBody>
          <a:bodyPr tIns="16764"/>
          <a:lstStyle/>
          <a:p>
            <a:pPr>
              <a:lnSpc>
                <a:spcPct val="97000"/>
              </a:lnSpc>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Lst>
            </a:pPr>
            <a:r>
              <a:rPr lang="en-IN" dirty="0">
                <a:latin typeface="FZLiShu-S01" charset="0"/>
              </a:rPr>
              <a:t>Development</a:t>
            </a:r>
          </a:p>
        </p:txBody>
      </p:sp>
      <p:pic>
        <p:nvPicPr>
          <p:cNvPr id="11266" name="Picture 2"/>
          <p:cNvPicPr>
            <a:picLocks noChangeAspect="1" noChangeArrowheads="1"/>
          </p:cNvPicPr>
          <p:nvPr/>
        </p:nvPicPr>
        <p:blipFill>
          <a:blip r:embed="rId3"/>
          <a:srcRect/>
          <a:stretch>
            <a:fillRect/>
          </a:stretch>
        </p:blipFill>
        <p:spPr bwMode="auto">
          <a:xfrm>
            <a:off x="1858963" y="1768475"/>
            <a:ext cx="6577012" cy="4384675"/>
          </a:xfrm>
          <a:prstGeom prst="rect">
            <a:avLst/>
          </a:prstGeom>
          <a:noFill/>
          <a:ln w="9525" cap="flat">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1"/>
          <p:cNvSpPr>
            <a:spLocks noGrp="1" noChangeArrowheads="1"/>
          </p:cNvSpPr>
          <p:nvPr>
            <p:ph type="title"/>
          </p:nvPr>
        </p:nvSpPr>
        <p:spPr>
          <a:xfrm>
            <a:off x="720725" y="301625"/>
            <a:ext cx="8855075" cy="1262063"/>
          </a:xfrm>
          <a:ln/>
        </p:spPr>
        <p:txBody>
          <a:bodyPr lIns="5040" tIns="21804" rIns="5040" bIns="5040"/>
          <a:lstStyle/>
          <a:p>
            <a:pPr>
              <a:lnSpc>
                <a:spcPct val="97000"/>
              </a:lnSpc>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Lst>
            </a:pPr>
            <a:r>
              <a:rPr lang="en-IN">
                <a:latin typeface="FZLiShu-S01" charset="0"/>
              </a:rPr>
              <a:t>Software Development</a:t>
            </a:r>
          </a:p>
        </p:txBody>
      </p:sp>
      <p:sp>
        <p:nvSpPr>
          <p:cNvPr id="12290" name="Rectangle 2"/>
          <p:cNvSpPr>
            <a:spLocks noGrp="1" noChangeArrowheads="1"/>
          </p:cNvSpPr>
          <p:nvPr>
            <p:ph type="body" idx="1"/>
          </p:nvPr>
        </p:nvSpPr>
        <p:spPr>
          <a:xfrm>
            <a:off x="720725" y="1768475"/>
            <a:ext cx="8855075" cy="4035425"/>
          </a:xfrm>
          <a:ln w="10080">
            <a:solidFill>
              <a:srgbClr val="000000"/>
            </a:solidFill>
          </a:ln>
          <a:effectLst>
            <a:outerShdw algn="ctr" rotWithShape="0">
              <a:srgbClr val="000000"/>
            </a:outerShdw>
          </a:effectLst>
        </p:spPr>
        <p:txBody>
          <a:bodyPr lIns="5040" tIns="37552" rIns="5040" bIns="5040"/>
          <a:lstStyle/>
          <a:p>
            <a:pPr marL="863600" indent="-646113">
              <a:lnSpc>
                <a:spcPct val="92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Lst>
            </a:pPr>
            <a:r>
              <a:rPr lang="en-IN" dirty="0">
                <a:latin typeface="FZKai-Z03" charset="0"/>
              </a:rPr>
              <a:t>Web Development </a:t>
            </a:r>
          </a:p>
          <a:p>
            <a:pPr marL="863600" indent="-646113">
              <a:lnSpc>
                <a:spcPct val="92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Lst>
            </a:pPr>
            <a:r>
              <a:rPr lang="en-IN" dirty="0" smtClean="0">
                <a:latin typeface="FZKai-Z03" charset="0"/>
              </a:rPr>
              <a:t>Detailed development models</a:t>
            </a:r>
            <a:endParaRPr lang="en-IN" dirty="0">
              <a:latin typeface="FZKai-Z03" charset="0"/>
            </a:endParaRPr>
          </a:p>
          <a:p>
            <a:pPr marL="863600" indent="-646113">
              <a:lnSpc>
                <a:spcPct val="92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Lst>
            </a:pPr>
            <a:r>
              <a:rPr lang="en-IN" dirty="0">
                <a:latin typeface="FZKai-Z03" charset="0"/>
              </a:rPr>
              <a:t>Custom E-Commerce Development </a:t>
            </a:r>
            <a:r>
              <a:rPr lang="en-IN" dirty="0" smtClean="0">
                <a:latin typeface="FZKai-Z03" charset="0"/>
              </a:rPr>
              <a:t> details</a:t>
            </a:r>
          </a:p>
          <a:p>
            <a:pPr marL="863600" indent="-646113">
              <a:lnSpc>
                <a:spcPct val="92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Lst>
            </a:pPr>
            <a:r>
              <a:rPr lang="en-IN" dirty="0" smtClean="0">
                <a:latin typeface="FZKai-Z03" charset="0"/>
              </a:rPr>
              <a:t>Development 4</a:t>
            </a:r>
          </a:p>
          <a:p>
            <a:pPr marL="863600" indent="-646113">
              <a:lnSpc>
                <a:spcPct val="92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Lst>
            </a:pPr>
            <a:r>
              <a:rPr lang="en-IN" dirty="0" smtClean="0">
                <a:latin typeface="FZKai-Z03" charset="0"/>
              </a:rPr>
              <a:t>Development 5</a:t>
            </a:r>
          </a:p>
          <a:p>
            <a:pPr marL="863600" indent="-646113">
              <a:lnSpc>
                <a:spcPct val="92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Lst>
            </a:pPr>
            <a:endParaRPr lang="en-IN" dirty="0" smtClean="0">
              <a:latin typeface="FZKai-Z03" charset="0"/>
            </a:endParaRPr>
          </a:p>
          <a:p>
            <a:pPr marL="863600" indent="-646113">
              <a:lnSpc>
                <a:spcPct val="92000"/>
              </a:lnSpc>
              <a:buClr>
                <a:srgbClr val="666699"/>
              </a:buClr>
              <a:buSzPct val="45000"/>
              <a:buFont typeface="Wingdings" charset="2"/>
              <a:buChar cha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Lst>
            </a:pPr>
            <a:endParaRPr lang="en-IN" dirty="0">
              <a:latin typeface="FZKai-Z03" charset="0"/>
            </a:endParaRPr>
          </a:p>
        </p:txBody>
      </p:sp>
      <p:pic>
        <p:nvPicPr>
          <p:cNvPr id="12291" name="Picture 3"/>
          <p:cNvPicPr>
            <a:picLocks noChangeAspect="1" noChangeArrowheads="1"/>
          </p:cNvPicPr>
          <p:nvPr/>
        </p:nvPicPr>
        <p:blipFill>
          <a:blip r:embed="rId3" cstate="print"/>
          <a:srcRect/>
          <a:stretch>
            <a:fillRect/>
          </a:stretch>
        </p:blipFill>
        <p:spPr bwMode="auto">
          <a:xfrm>
            <a:off x="7183452" y="3065457"/>
            <a:ext cx="2519362" cy="774700"/>
          </a:xfrm>
          <a:prstGeom prst="rect">
            <a:avLst/>
          </a:prstGeom>
          <a:noFill/>
          <a:ln w="9525" cap="flat">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Droid Sans Fallback"/>
        <a:cs typeface="Droid Sans Fallback"/>
      </a:majorFont>
      <a:minorFont>
        <a:latin typeface="Arial"/>
        <a:ea typeface="Droid Sans Fallback"/>
        <a:cs typeface="Droid Sans Fallback"/>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4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4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effectLst/>
            <a:latin typeface="Arial"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Arial"/>
        <a:ea typeface=""/>
        <a:cs typeface="Arial Unicode MS"/>
      </a:majorFont>
      <a:minorFont>
        <a:latin typeface="Arial"/>
        <a:ea typeface=""/>
        <a:cs typeface="Arial Unicode M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4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effectLst/>
            <a:latin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4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effectLst/>
            <a:latin typeface="Arial"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4395</TotalTime>
  <Words>192</Words>
  <Application>Microsoft Office PowerPoint</Application>
  <PresentationFormat>Custom</PresentationFormat>
  <Paragraphs>78</Paragraphs>
  <Slides>11</Slides>
  <Notes>11</Notes>
  <HiddenSlides>0</HiddenSlides>
  <MMClips>0</MMClips>
  <ScaleCrop>false</ScaleCrop>
  <HeadingPairs>
    <vt:vector size="4" baseType="variant">
      <vt:variant>
        <vt:lpstr>Theme</vt:lpstr>
      </vt:variant>
      <vt:variant>
        <vt:i4>2</vt:i4>
      </vt:variant>
      <vt:variant>
        <vt:lpstr>Slide Titles</vt:lpstr>
      </vt:variant>
      <vt:variant>
        <vt:i4>11</vt:i4>
      </vt:variant>
    </vt:vector>
  </HeadingPairs>
  <TitlesOfParts>
    <vt:vector size="13" baseType="lpstr">
      <vt:lpstr>Office Theme</vt:lpstr>
      <vt:lpstr>Office Theme</vt:lpstr>
      <vt:lpstr>PowerPoint Presentation</vt:lpstr>
      <vt:lpstr>Agenda</vt:lpstr>
      <vt:lpstr>Who are we..</vt:lpstr>
      <vt:lpstr>Our Domain</vt:lpstr>
      <vt:lpstr>Mission &amp; Vision</vt:lpstr>
      <vt:lpstr>Our Services</vt:lpstr>
      <vt:lpstr>Why Us?</vt:lpstr>
      <vt:lpstr>Development</vt:lpstr>
      <vt:lpstr>Software Development</vt:lpstr>
      <vt:lpstr>What we offer..</vt:lpstr>
      <vt:lpstr>Us &amp; OpenSource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Neel</dc:creator>
  <cp:lastModifiedBy>sayantan</cp:lastModifiedBy>
  <cp:revision>61</cp:revision>
  <cp:lastPrinted>1601-01-01T00:00:00Z</cp:lastPrinted>
  <dcterms:created xsi:type="dcterms:W3CDTF">2015-03-29T12:21:58Z</dcterms:created>
  <dcterms:modified xsi:type="dcterms:W3CDTF">2015-08-27T05:04:24Z</dcterms:modified>
</cp:coreProperties>
</file>