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slides/_rels/slide3.xml.rels" ContentType="application/vnd.openxmlformats-package.relationships+xml"/>
  <Override PartName="/ppt/slides/_rels/slide4.xml.rels" ContentType="application/vnd.openxmlformats-package.relationships+xml"/>
  <Override PartName="/ppt/slides/slide4.xml" ContentType="application/vnd.openxmlformats-officedocument.presentationml.slide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  <p:sldId id="258" r:id="rId5"/>
    <p:sldId id="259" r:id="rId6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DCEE864A-8904-488E-8A73-F5385F0385B0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79B3159F-FF7E-49F7-A57E-B1D5DE80C467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1CCC734-CC85-4B42-95F0-8760EADEAA8F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A1433E5C-6113-4BAF-8CF4-42F2A45620E4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815558F-0517-402E-9C30-4C002E8F1BAF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D3BD0B1-6F6A-4342-8501-1BDCE7465E2C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8DD1F14-7BD2-4FE0-A0D3-51218EA1C6E7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80D8A778-7B55-4601-9EF1-D8FB3F205647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32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1939580-E113-4B5F-A727-6CB6B31F7C9B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702D3FF-49AE-41FD-A7B4-677F7B3221A1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3E2DAFCB-9D8F-4644-B2D8-AFD2107F198F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hu-HU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A1ACB658-B715-499C-8ECF-DAEF4F2D379A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hu-HU" sz="4400" spc="-1" strike="noStrike">
                <a:latin typeface="Arial"/>
              </a:rPr>
              <a:t>Címszöveg formátumának szerkesztése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latin typeface="Arial"/>
              </a:rPr>
              <a:t>Vázlatszöveg formátumának szerkesztése</a:t>
            </a:r>
            <a:endParaRPr b="0" lang="hu-HU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800" spc="-1" strike="noStrike">
                <a:latin typeface="Arial"/>
              </a:rPr>
              <a:t>Második vázlatszint</a:t>
            </a:r>
            <a:endParaRPr b="0" lang="hu-HU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pc="-1" strike="noStrike">
                <a:latin typeface="Arial"/>
              </a:rPr>
              <a:t>Harmadik vázlatszint</a:t>
            </a:r>
            <a:endParaRPr b="0" lang="hu-HU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000" spc="-1" strike="noStrike">
                <a:latin typeface="Arial"/>
              </a:rPr>
              <a:t>Negyedik vázlatszint</a:t>
            </a:r>
            <a:endParaRPr b="0" lang="hu-HU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Ötödik vázlatszint</a:t>
            </a:r>
            <a:endParaRPr b="0" lang="hu-HU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Hatodik vázlatszint</a:t>
            </a:r>
            <a:endParaRPr b="0" lang="hu-HU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latin typeface="Arial"/>
              </a:rPr>
              <a:t>Hetedik vázlatszint</a:t>
            </a:r>
            <a:endParaRPr b="0" lang="hu-HU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>
              <a:defRPr b="0" lang="hu-HU" sz="1400" spc="-1" strike="noStrike">
                <a:latin typeface="Times New Roman"/>
              </a:defRPr>
            </a:lvl1pPr>
          </a:lstStyle>
          <a:p>
            <a:r>
              <a:rPr b="0" lang="hu-HU" sz="1400" spc="-1" strike="noStrike">
                <a:latin typeface="Times New Roman"/>
              </a:rPr>
              <a:t>&lt;dátum/idő&gt;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algn="ctr">
              <a:buNone/>
              <a:defRPr b="0" lang="hu-HU" sz="1400" spc="-1" strike="noStrike">
                <a:latin typeface="Times New Roman"/>
              </a:defRPr>
            </a:lvl1pPr>
          </a:lstStyle>
          <a:p>
            <a:pPr algn="ctr">
              <a:buNone/>
            </a:pPr>
            <a:r>
              <a:rPr b="0" lang="hu-HU" sz="1400" spc="-1" strike="noStrike">
                <a:latin typeface="Times New Roman"/>
              </a:rPr>
              <a:t>&lt;élőláb&gt;</a:t>
            </a:r>
            <a:endParaRPr b="0" lang="hu-HU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algn="r">
              <a:buNone/>
              <a:defRPr b="0" lang="hu-HU" sz="1400" spc="-1" strike="noStrike">
                <a:latin typeface="Times New Roman"/>
              </a:defRPr>
            </a:lvl1pPr>
          </a:lstStyle>
          <a:p>
            <a:pPr algn="r">
              <a:buNone/>
            </a:pPr>
            <a:fld id="{EB79AF7F-BFDE-4F17-B5DF-3BDCF02BA64A}" type="slidenum">
              <a:rPr b="0" lang="hu-HU" sz="1400" spc="-1" strike="noStrike">
                <a:latin typeface="Times New Roman"/>
              </a:rPr>
              <a:t>&lt;szám&gt;</a:t>
            </a:fld>
            <a:endParaRPr b="0" lang="hu-HU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" Target="slide4.xml"/><Relationship Id="rId2" Type="http://schemas.openxmlformats.org/officeDocument/2006/relationships/slideLayout" Target="../slideLayouts/slideLayout2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" Target="slide1.xml"/><Relationship Id="rId2" Type="http://schemas.openxmlformats.org/officeDocument/2006/relationships/slideLayout" Target="../slideLayouts/slideLayout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" Target="slide2.xml"/><Relationship Id="rId2" Type="http://schemas.openxmlformats.org/officeDocument/2006/relationships/slide" Target="slide1.xml"/><Relationship Id="rId3" Type="http://schemas.openxmlformats.org/officeDocument/2006/relationships/slideLayout" Target="../slideLayouts/slideLayout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" Target="slide3.xml"/><Relationship Id="rId2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504360" y="22644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hu-HU" sz="4400" spc="-1" strike="noStrike">
                <a:latin typeface="Arial"/>
              </a:rPr>
              <a:t>First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42" name=""/>
          <p:cNvSpPr/>
          <p:nvPr/>
        </p:nvSpPr>
        <p:spPr>
          <a:xfrm>
            <a:off x="3240000" y="2340000"/>
            <a:ext cx="3780000" cy="1440000"/>
          </a:xfrm>
          <a:prstGeom prst="rect">
            <a:avLst/>
          </a:pr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43" name="">
            <a:hlinkClick r:id="rId1" action="ppaction://hlinksldjump"/>
          </p:cNvPr>
          <p:cNvSpPr/>
          <p:nvPr/>
        </p:nvSpPr>
        <p:spPr>
          <a:xfrm>
            <a:off x="3960000" y="1800000"/>
            <a:ext cx="2160000" cy="2160000"/>
          </a:xfrm>
          <a:custGeom>
            <a:avLst/>
            <a:gdLst>
              <a:gd name="textAreaLeft" fmla="*/ 540000 w 2160000"/>
              <a:gd name="textAreaRight" fmla="*/ 1620000 w 2160000"/>
              <a:gd name="textAreaTop" fmla="*/ 1080000 h 2160000"/>
              <a:gd name="textAreaBottom" fmla="*/ 1800000 h 2160000"/>
            </a:gdLst>
            <a:ahLst/>
            <a:rect l="textAreaLeft" t="textAreaTop" r="textAreaRight" b="textAreaBottom"/>
            <a:pathLst>
              <a:path w="21600" h="21600">
                <a:moveTo>
                  <a:pt x="10800" y="0"/>
                </a:moveTo>
                <a:lnTo>
                  <a:pt x="21600" y="21600"/>
                </a:lnTo>
                <a:lnTo>
                  <a:pt x="0" y="21600"/>
                </a:lnTo>
                <a:close/>
              </a:path>
            </a:pathLst>
          </a:cu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buNone/>
            </a:pPr>
            <a:r>
              <a:rPr b="0" lang="hu-HU" sz="1800" spc="-1" strike="noStrike">
                <a:latin typeface="Arial"/>
              </a:rPr>
              <a:t>Fourth</a:t>
            </a:r>
            <a:endParaRPr b="0" lang="hu-HU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hu-HU" sz="4400" spc="-1" strike="noStrike">
                <a:latin typeface="Arial"/>
              </a:rPr>
              <a:t>Second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45" name=""/>
          <p:cNvSpPr/>
          <p:nvPr/>
        </p:nvSpPr>
        <p:spPr>
          <a:xfrm>
            <a:off x="3600000" y="2340000"/>
            <a:ext cx="2520000" cy="1440000"/>
          </a:xfrm>
          <a:prstGeom prst="rect">
            <a:avLst/>
          </a:pr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46" name="">
            <a:hlinkClick r:id="rId1" action="ppaction://hlinksldjump"/>
          </p:cNvPr>
          <p:cNvSpPr/>
          <p:nvPr/>
        </p:nvSpPr>
        <p:spPr>
          <a:xfrm>
            <a:off x="3780000" y="1980000"/>
            <a:ext cx="2160000" cy="1980000"/>
          </a:xfrm>
          <a:custGeom>
            <a:avLst/>
            <a:gdLst>
              <a:gd name="textAreaLeft" fmla="*/ 540000 w 2160000"/>
              <a:gd name="textAreaRight" fmla="*/ 1620000 w 2160000"/>
              <a:gd name="textAreaTop" fmla="*/ 990000 h 1980000"/>
              <a:gd name="textAreaBottom" fmla="*/ 1650240 h 1980000"/>
            </a:gdLst>
            <a:ahLst/>
            <a:rect l="textAreaLeft" t="textAreaTop" r="textAreaRight" b="textAreaBottom"/>
            <a:pathLst>
              <a:path w="21600" h="21600">
                <a:moveTo>
                  <a:pt x="10800" y="0"/>
                </a:moveTo>
                <a:lnTo>
                  <a:pt x="21600" y="21600"/>
                </a:lnTo>
                <a:lnTo>
                  <a:pt x="0" y="21600"/>
                </a:lnTo>
                <a:close/>
              </a:path>
            </a:pathLst>
          </a:cu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buNone/>
            </a:pPr>
            <a:r>
              <a:rPr b="0" lang="hu-HU" sz="1800" spc="-1" strike="noStrike">
                <a:latin typeface="Arial"/>
              </a:rPr>
              <a:t>First</a:t>
            </a:r>
            <a:endParaRPr b="0" lang="hu-HU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hu-HU" sz="4400" spc="-1" strike="noStrike">
                <a:latin typeface="Arial"/>
              </a:rPr>
              <a:t>Third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48" name=""/>
          <p:cNvSpPr/>
          <p:nvPr/>
        </p:nvSpPr>
        <p:spPr>
          <a:xfrm>
            <a:off x="3420000" y="2520000"/>
            <a:ext cx="3960000" cy="1800000"/>
          </a:xfrm>
          <a:prstGeom prst="rect">
            <a:avLst/>
          </a:pr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49" name="">
            <a:hlinkClick r:id="rId1" action="ppaction://hlinksldjump"/>
          </p:cNvPr>
          <p:cNvSpPr/>
          <p:nvPr/>
        </p:nvSpPr>
        <p:spPr>
          <a:xfrm>
            <a:off x="2700000" y="1440000"/>
            <a:ext cx="2160000" cy="2160000"/>
          </a:xfrm>
          <a:custGeom>
            <a:avLst/>
            <a:gdLst>
              <a:gd name="textAreaLeft" fmla="*/ 540000 w 2160000"/>
              <a:gd name="textAreaRight" fmla="*/ 1620000 w 2160000"/>
              <a:gd name="textAreaTop" fmla="*/ 1080000 h 2160000"/>
              <a:gd name="textAreaBottom" fmla="*/ 1800000 h 2160000"/>
            </a:gdLst>
            <a:ahLst/>
            <a:rect l="textAreaLeft" t="textAreaTop" r="textAreaRight" b="textAreaBottom"/>
            <a:pathLst>
              <a:path w="21600" h="21600">
                <a:moveTo>
                  <a:pt x="10800" y="0"/>
                </a:moveTo>
                <a:lnTo>
                  <a:pt x="21600" y="21600"/>
                </a:lnTo>
                <a:lnTo>
                  <a:pt x="0" y="21600"/>
                </a:lnTo>
                <a:close/>
              </a:path>
            </a:pathLst>
          </a:cu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buNone/>
            </a:pPr>
            <a:r>
              <a:rPr b="0" lang="hu-HU" sz="1800" spc="-1" strike="noStrike">
                <a:latin typeface="Arial"/>
              </a:rPr>
              <a:t>Second</a:t>
            </a:r>
            <a:endParaRPr b="0" lang="hu-HU" sz="1800" spc="-1" strike="noStrike">
              <a:latin typeface="Arial"/>
            </a:endParaRPr>
          </a:p>
        </p:txBody>
      </p:sp>
      <p:sp>
        <p:nvSpPr>
          <p:cNvPr id="50" name="">
            <a:hlinkClick r:id="rId2" action="ppaction://hlinksldjump"/>
          </p:cNvPr>
          <p:cNvSpPr/>
          <p:nvPr/>
        </p:nvSpPr>
        <p:spPr>
          <a:xfrm>
            <a:off x="6120000" y="3060000"/>
            <a:ext cx="1980000" cy="1980000"/>
          </a:xfrm>
          <a:prstGeom prst="ellipse">
            <a:avLst/>
          </a:pr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buNone/>
            </a:pPr>
            <a:r>
              <a:rPr b="0" lang="hu-HU" sz="1800" spc="-1" strike="noStrike">
                <a:latin typeface="Arial"/>
              </a:rPr>
              <a:t>First</a:t>
            </a:r>
            <a:endParaRPr b="0" lang="hu-HU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r>
              <a:rPr b="0" lang="hu-HU" sz="4400" spc="-1" strike="noStrike">
                <a:latin typeface="Arial"/>
              </a:rPr>
              <a:t>Fourth</a:t>
            </a:r>
            <a:endParaRPr b="0" lang="hu-HU" sz="4400" spc="-1" strike="noStrike">
              <a:latin typeface="Arial"/>
            </a:endParaRPr>
          </a:p>
        </p:txBody>
      </p:sp>
      <p:sp>
        <p:nvSpPr>
          <p:cNvPr id="52" name=""/>
          <p:cNvSpPr/>
          <p:nvPr/>
        </p:nvSpPr>
        <p:spPr>
          <a:xfrm>
            <a:off x="3780000" y="1980000"/>
            <a:ext cx="1980000" cy="1980000"/>
          </a:xfrm>
          <a:prstGeom prst="ellipse">
            <a:avLst/>
          </a:pr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53" name="">
            <a:hlinkClick r:id="rId1" action="ppaction://hlinksldjump"/>
          </p:cNvPr>
          <p:cNvSpPr/>
          <p:nvPr/>
        </p:nvSpPr>
        <p:spPr>
          <a:xfrm>
            <a:off x="3780000" y="1980000"/>
            <a:ext cx="1980000" cy="1980000"/>
          </a:xfrm>
          <a:custGeom>
            <a:avLst/>
            <a:gdLst>
              <a:gd name="textAreaLeft" fmla="*/ 435240 w 1980000"/>
              <a:gd name="textAreaRight" fmla="*/ 1544760 w 1980000"/>
              <a:gd name="textAreaTop" fmla="*/ 435240 h 1980000"/>
              <a:gd name="textAreaBottom" fmla="*/ 1544760 h 1980000"/>
            </a:gdLst>
            <a:ahLst/>
            <a:rect l="textAreaLeft" t="textAreaTop" r="textAreaRight" b="textAreaBottom"/>
            <a:pathLst>
              <a:path w="21600" h="21600">
                <a:moveTo>
                  <a:pt x="0" y="0"/>
                </a:moveTo>
                <a:lnTo>
                  <a:pt x="21600" y="0"/>
                </a:lnTo>
                <a:lnTo>
                  <a:pt x="16200" y="21600"/>
                </a:lnTo>
                <a:lnTo>
                  <a:pt x="5400" y="21600"/>
                </a:lnTo>
                <a:close/>
              </a:path>
            </a:pathLst>
          </a:custGeom>
          <a:solidFill>
            <a:srgbClr val="729fcf"/>
          </a:solidFill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buNone/>
            </a:pPr>
            <a:r>
              <a:rPr b="0" lang="hu-HU" sz="1800" spc="-1" strike="noStrike">
                <a:latin typeface="Arial"/>
              </a:rPr>
              <a:t>Third</a:t>
            </a:r>
            <a:endParaRPr b="0" lang="hu-HU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</TotalTime>
  <Application>LibreOfficeDev/7.4.0.0.alpha0$Windows_X86_64 LibreOffice_project/83d0f2eebae41d431d9a5bfd1a918523977752d0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2022-05-06T10:12:29Z</dcterms:created>
  <dc:creator/>
  <dc:description/>
  <dc:language>hu-HU</dc:language>
  <cp:lastModifiedBy/>
  <dcterms:modified xsi:type="dcterms:W3CDTF">2022-05-06T12:58:05Z</dcterms:modified>
  <cp:revision>4</cp:revision>
  <dc:subject/>
  <dc:title/>
</cp:coreProperties>
</file>