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47"/>
    <a:srgbClr val="FF8001"/>
    <a:srgbClr val="5EEC3C"/>
    <a:srgbClr val="FFABC9"/>
    <a:srgbClr val="FF9900"/>
    <a:srgbClr val="FFFF21"/>
    <a:srgbClr val="9900CC"/>
    <a:srgbClr val="D99B01"/>
    <a:srgbClr val="FF66CC"/>
    <a:srgbClr val="FF67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642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B8F21-F2A3-498B-A7D1-10DC7D12A28D}" type="datetimeFigureOut">
              <a:rPr lang="en-US" smtClean="0"/>
              <a:t>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CAC3F-EAEB-4A73-B4BF-E080E6A6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395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2490" y="2724455"/>
            <a:ext cx="7482545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2490" y="4251505"/>
            <a:ext cx="7482545" cy="763525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5770" y="3832068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739290"/>
            <a:ext cx="8246070" cy="73929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206801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29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29" y="1198559"/>
            <a:ext cx="626090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891995"/>
            <a:ext cx="8246071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83481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266339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83481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66339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704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785" y="2571750"/>
            <a:ext cx="7482545" cy="152705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9785" y="3946095"/>
            <a:ext cx="7482545" cy="763525"/>
          </a:xfrm>
        </p:spPr>
        <p:txBody>
          <a:bodyPr>
            <a:normAutofit/>
          </a:bodyPr>
          <a:lstStyle/>
          <a:p>
            <a:r>
              <a:rPr lang="en-US" dirty="0"/>
              <a:t>FPPT.com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875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51</Words>
  <Application>Microsoft Office PowerPoint</Application>
  <PresentationFormat>On-screen Show (16:9)</PresentationFormat>
  <Paragraphs>22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Moorche</cp:lastModifiedBy>
  <cp:revision>163</cp:revision>
  <dcterms:created xsi:type="dcterms:W3CDTF">2013-08-21T19:17:07Z</dcterms:created>
  <dcterms:modified xsi:type="dcterms:W3CDTF">2018-02-20T14:50:01Z</dcterms:modified>
</cp:coreProperties>
</file>